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3"/>
  </p:notesMasterIdLst>
  <p:sldIdLst>
    <p:sldId id="256" r:id="rId2"/>
    <p:sldId id="303" r:id="rId3"/>
    <p:sldId id="264" r:id="rId4"/>
    <p:sldId id="265" r:id="rId5"/>
    <p:sldId id="266" r:id="rId6"/>
    <p:sldId id="267" r:id="rId7"/>
    <p:sldId id="295" r:id="rId8"/>
    <p:sldId id="268" r:id="rId9"/>
    <p:sldId id="269" r:id="rId10"/>
    <p:sldId id="270" r:id="rId11"/>
    <p:sldId id="271" r:id="rId12"/>
    <p:sldId id="296" r:id="rId13"/>
    <p:sldId id="272" r:id="rId14"/>
    <p:sldId id="273" r:id="rId15"/>
    <p:sldId id="297" r:id="rId16"/>
    <p:sldId id="274" r:id="rId17"/>
    <p:sldId id="275" r:id="rId18"/>
    <p:sldId id="276" r:id="rId19"/>
    <p:sldId id="277" r:id="rId20"/>
    <p:sldId id="298" r:id="rId21"/>
    <p:sldId id="278" r:id="rId22"/>
    <p:sldId id="279" r:id="rId23"/>
    <p:sldId id="299" r:id="rId24"/>
    <p:sldId id="280" r:id="rId25"/>
    <p:sldId id="281" r:id="rId26"/>
    <p:sldId id="282" r:id="rId27"/>
    <p:sldId id="283" r:id="rId28"/>
    <p:sldId id="284" r:id="rId29"/>
    <p:sldId id="300" r:id="rId30"/>
    <p:sldId id="285" r:id="rId31"/>
    <p:sldId id="286" r:id="rId32"/>
    <p:sldId id="287" r:id="rId33"/>
    <p:sldId id="301" r:id="rId34"/>
    <p:sldId id="288" r:id="rId35"/>
    <p:sldId id="289" r:id="rId36"/>
    <p:sldId id="302" r:id="rId37"/>
    <p:sldId id="290" r:id="rId38"/>
    <p:sldId id="291" r:id="rId39"/>
    <p:sldId id="292" r:id="rId40"/>
    <p:sldId id="293" r:id="rId41"/>
    <p:sldId id="294" r:id="rId42"/>
  </p:sldIdLst>
  <p:sldSz cx="10058400" cy="77724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BE742"/>
    <a:srgbClr val="BA9BC9"/>
    <a:srgbClr val="EB9D57"/>
    <a:srgbClr val="EF4B9B"/>
    <a:srgbClr val="7FD3E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6247" autoAdjust="0"/>
  </p:normalViewPr>
  <p:slideViewPr>
    <p:cSldViewPr snapToGrid="0">
      <p:cViewPr varScale="1">
        <p:scale>
          <a:sx n="105" d="100"/>
          <a:sy n="105" d="100"/>
        </p:scale>
        <p:origin x="7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E3DFFB3-AE03-43F6-954A-2326EE94C29A}" type="datetimeFigureOut">
              <a:rPr lang="en-US" smtClean="0"/>
              <a:t>10/23/2024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431925" y="1143000"/>
            <a:ext cx="399415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6641B0F-F6BE-4279-B56F-2222FE1BAA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44524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641B0F-F6BE-4279-B56F-2222FE1BAAE4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343429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641B0F-F6BE-4279-B56F-2222FE1BAAE4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319440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641B0F-F6BE-4279-B56F-2222FE1BAAE4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15377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641B0F-F6BE-4279-B56F-2222FE1BAAE4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927735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641B0F-F6BE-4279-B56F-2222FE1BAAE4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515298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641B0F-F6BE-4279-B56F-2222FE1BAAE4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180941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641B0F-F6BE-4279-B56F-2222FE1BAAE4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144987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641B0F-F6BE-4279-B56F-2222FE1BAAE4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783338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641B0F-F6BE-4279-B56F-2222FE1BAAE4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879557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641B0F-F6BE-4279-B56F-2222FE1BAAE4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209653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641B0F-F6BE-4279-B56F-2222FE1BAAE4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47337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641B0F-F6BE-4279-B56F-2222FE1BAAE4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695459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641B0F-F6BE-4279-B56F-2222FE1BAAE4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114623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641B0F-F6BE-4279-B56F-2222FE1BAAE4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89342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641B0F-F6BE-4279-B56F-2222FE1BAAE4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135119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641B0F-F6BE-4279-B56F-2222FE1BAAE4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869220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641B0F-F6BE-4279-B56F-2222FE1BAAE4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875018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641B0F-F6BE-4279-B56F-2222FE1BAAE4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687675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641B0F-F6BE-4279-B56F-2222FE1BAAE4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728849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641B0F-F6BE-4279-B56F-2222FE1BAAE4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132316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641B0F-F6BE-4279-B56F-2222FE1BAAE4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473318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641B0F-F6BE-4279-B56F-2222FE1BAAE4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10433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641B0F-F6BE-4279-B56F-2222FE1BAAE4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956205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641B0F-F6BE-4279-B56F-2222FE1BAAE4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53516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641B0F-F6BE-4279-B56F-2222FE1BAAE4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973403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641B0F-F6BE-4279-B56F-2222FE1BAAE4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05095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641B0F-F6BE-4279-B56F-2222FE1BAAE4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734796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641B0F-F6BE-4279-B56F-2222FE1BAAE4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54343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641B0F-F6BE-4279-B56F-2222FE1BAAE4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773960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641B0F-F6BE-4279-B56F-2222FE1BAAE4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09218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54380" y="1272011"/>
            <a:ext cx="8549640" cy="2705947"/>
          </a:xfrm>
        </p:spPr>
        <p:txBody>
          <a:bodyPr anchor="b"/>
          <a:lstStyle>
            <a:lvl1pPr algn="ctr">
              <a:defRPr sz="6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57300" y="4082310"/>
            <a:ext cx="7543800" cy="1876530"/>
          </a:xfrm>
        </p:spPr>
        <p:txBody>
          <a:bodyPr/>
          <a:lstStyle>
            <a:lvl1pPr marL="0" indent="0" algn="ctr">
              <a:buNone/>
              <a:defRPr sz="2640"/>
            </a:lvl1pPr>
            <a:lvl2pPr marL="502920" indent="0" algn="ctr">
              <a:buNone/>
              <a:defRPr sz="2200"/>
            </a:lvl2pPr>
            <a:lvl3pPr marL="1005840" indent="0" algn="ctr">
              <a:buNone/>
              <a:defRPr sz="1980"/>
            </a:lvl3pPr>
            <a:lvl4pPr marL="1508760" indent="0" algn="ctr">
              <a:buNone/>
              <a:defRPr sz="1760"/>
            </a:lvl4pPr>
            <a:lvl5pPr marL="2011680" indent="0" algn="ctr">
              <a:buNone/>
              <a:defRPr sz="1760"/>
            </a:lvl5pPr>
            <a:lvl6pPr marL="2514600" indent="0" algn="ctr">
              <a:buNone/>
              <a:defRPr sz="1760"/>
            </a:lvl6pPr>
            <a:lvl7pPr marL="3017520" indent="0" algn="ctr">
              <a:buNone/>
              <a:defRPr sz="1760"/>
            </a:lvl7pPr>
            <a:lvl8pPr marL="3520440" indent="0" algn="ctr">
              <a:buNone/>
              <a:defRPr sz="1760"/>
            </a:lvl8pPr>
            <a:lvl9pPr marL="4023360" indent="0" algn="ctr">
              <a:buNone/>
              <a:defRPr sz="176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2D6216-0877-4E89-993A-42A7B0E0C044}" type="datetimeFigureOut">
              <a:rPr lang="en-US" smtClean="0"/>
              <a:t>10/23/2024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1F3056-5EAB-4292-9EDC-FF5515615D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30264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2D6216-0877-4E89-993A-42A7B0E0C044}" type="datetimeFigureOut">
              <a:rPr lang="en-US" smtClean="0"/>
              <a:t>10/23/2024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1F3056-5EAB-4292-9EDC-FF5515615D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34988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98043" y="413808"/>
            <a:ext cx="2168843" cy="658675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91515" y="413808"/>
            <a:ext cx="6380798" cy="65867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2D6216-0877-4E89-993A-42A7B0E0C044}" type="datetimeFigureOut">
              <a:rPr lang="en-US" smtClean="0"/>
              <a:t>10/23/2024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1F3056-5EAB-4292-9EDC-FF5515615D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84485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2D6216-0877-4E89-993A-42A7B0E0C044}" type="datetimeFigureOut">
              <a:rPr lang="en-US" smtClean="0"/>
              <a:t>10/23/2024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1F3056-5EAB-4292-9EDC-FF5515615D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53760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6277" y="1937705"/>
            <a:ext cx="8675370" cy="3233102"/>
          </a:xfrm>
        </p:spPr>
        <p:txBody>
          <a:bodyPr anchor="b"/>
          <a:lstStyle>
            <a:lvl1pPr>
              <a:defRPr sz="6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6277" y="5201393"/>
            <a:ext cx="8675370" cy="1700212"/>
          </a:xfrm>
        </p:spPr>
        <p:txBody>
          <a:bodyPr/>
          <a:lstStyle>
            <a:lvl1pPr marL="0" indent="0">
              <a:buNone/>
              <a:defRPr sz="2640">
                <a:solidFill>
                  <a:schemeClr val="tx1">
                    <a:tint val="82000"/>
                  </a:schemeClr>
                </a:solidFill>
              </a:defRPr>
            </a:lvl1pPr>
            <a:lvl2pPr marL="502920" indent="0">
              <a:buNone/>
              <a:defRPr sz="2200">
                <a:solidFill>
                  <a:schemeClr val="tx1">
                    <a:tint val="82000"/>
                  </a:schemeClr>
                </a:solidFill>
              </a:defRPr>
            </a:lvl2pPr>
            <a:lvl3pPr marL="1005840" indent="0">
              <a:buNone/>
              <a:defRPr sz="1980">
                <a:solidFill>
                  <a:schemeClr val="tx1">
                    <a:tint val="82000"/>
                  </a:schemeClr>
                </a:solidFill>
              </a:defRPr>
            </a:lvl3pPr>
            <a:lvl4pPr marL="1508760" indent="0">
              <a:buNone/>
              <a:defRPr sz="1760">
                <a:solidFill>
                  <a:schemeClr val="tx1">
                    <a:tint val="82000"/>
                  </a:schemeClr>
                </a:solidFill>
              </a:defRPr>
            </a:lvl4pPr>
            <a:lvl5pPr marL="2011680" indent="0">
              <a:buNone/>
              <a:defRPr sz="1760">
                <a:solidFill>
                  <a:schemeClr val="tx1">
                    <a:tint val="82000"/>
                  </a:schemeClr>
                </a:solidFill>
              </a:defRPr>
            </a:lvl5pPr>
            <a:lvl6pPr marL="2514600" indent="0">
              <a:buNone/>
              <a:defRPr sz="1760">
                <a:solidFill>
                  <a:schemeClr val="tx1">
                    <a:tint val="82000"/>
                  </a:schemeClr>
                </a:solidFill>
              </a:defRPr>
            </a:lvl6pPr>
            <a:lvl7pPr marL="3017520" indent="0">
              <a:buNone/>
              <a:defRPr sz="1760">
                <a:solidFill>
                  <a:schemeClr val="tx1">
                    <a:tint val="82000"/>
                  </a:schemeClr>
                </a:solidFill>
              </a:defRPr>
            </a:lvl7pPr>
            <a:lvl8pPr marL="3520440" indent="0">
              <a:buNone/>
              <a:defRPr sz="1760">
                <a:solidFill>
                  <a:schemeClr val="tx1">
                    <a:tint val="82000"/>
                  </a:schemeClr>
                </a:solidFill>
              </a:defRPr>
            </a:lvl8pPr>
            <a:lvl9pPr marL="4023360" indent="0">
              <a:buNone/>
              <a:defRPr sz="176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2D6216-0877-4E89-993A-42A7B0E0C044}" type="datetimeFigureOut">
              <a:rPr lang="en-US" smtClean="0"/>
              <a:t>10/23/2024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1F3056-5EAB-4292-9EDC-FF5515615D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48992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91515" y="2069042"/>
            <a:ext cx="4274820" cy="493151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92065" y="2069042"/>
            <a:ext cx="4274820" cy="493151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2D6216-0877-4E89-993A-42A7B0E0C044}" type="datetimeFigureOut">
              <a:rPr lang="en-US" smtClean="0"/>
              <a:t>10/23/2024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1F3056-5EAB-4292-9EDC-FF5515615D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55157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2825" y="413810"/>
            <a:ext cx="8675370" cy="150230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2826" y="1905318"/>
            <a:ext cx="4255174" cy="933767"/>
          </a:xfrm>
        </p:spPr>
        <p:txBody>
          <a:bodyPr anchor="b"/>
          <a:lstStyle>
            <a:lvl1pPr marL="0" indent="0">
              <a:buNone/>
              <a:defRPr sz="2640" b="1"/>
            </a:lvl1pPr>
            <a:lvl2pPr marL="502920" indent="0">
              <a:buNone/>
              <a:defRPr sz="2200" b="1"/>
            </a:lvl2pPr>
            <a:lvl3pPr marL="1005840" indent="0">
              <a:buNone/>
              <a:defRPr sz="1980" b="1"/>
            </a:lvl3pPr>
            <a:lvl4pPr marL="1508760" indent="0">
              <a:buNone/>
              <a:defRPr sz="1760" b="1"/>
            </a:lvl4pPr>
            <a:lvl5pPr marL="2011680" indent="0">
              <a:buNone/>
              <a:defRPr sz="1760" b="1"/>
            </a:lvl5pPr>
            <a:lvl6pPr marL="2514600" indent="0">
              <a:buNone/>
              <a:defRPr sz="1760" b="1"/>
            </a:lvl6pPr>
            <a:lvl7pPr marL="3017520" indent="0">
              <a:buNone/>
              <a:defRPr sz="1760" b="1"/>
            </a:lvl7pPr>
            <a:lvl8pPr marL="3520440" indent="0">
              <a:buNone/>
              <a:defRPr sz="1760" b="1"/>
            </a:lvl8pPr>
            <a:lvl9pPr marL="4023360" indent="0">
              <a:buNone/>
              <a:defRPr sz="176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92826" y="2839085"/>
            <a:ext cx="4255174" cy="417586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92066" y="1905318"/>
            <a:ext cx="4276130" cy="933767"/>
          </a:xfrm>
        </p:spPr>
        <p:txBody>
          <a:bodyPr anchor="b"/>
          <a:lstStyle>
            <a:lvl1pPr marL="0" indent="0">
              <a:buNone/>
              <a:defRPr sz="2640" b="1"/>
            </a:lvl1pPr>
            <a:lvl2pPr marL="502920" indent="0">
              <a:buNone/>
              <a:defRPr sz="2200" b="1"/>
            </a:lvl2pPr>
            <a:lvl3pPr marL="1005840" indent="0">
              <a:buNone/>
              <a:defRPr sz="1980" b="1"/>
            </a:lvl3pPr>
            <a:lvl4pPr marL="1508760" indent="0">
              <a:buNone/>
              <a:defRPr sz="1760" b="1"/>
            </a:lvl4pPr>
            <a:lvl5pPr marL="2011680" indent="0">
              <a:buNone/>
              <a:defRPr sz="1760" b="1"/>
            </a:lvl5pPr>
            <a:lvl6pPr marL="2514600" indent="0">
              <a:buNone/>
              <a:defRPr sz="1760" b="1"/>
            </a:lvl6pPr>
            <a:lvl7pPr marL="3017520" indent="0">
              <a:buNone/>
              <a:defRPr sz="1760" b="1"/>
            </a:lvl7pPr>
            <a:lvl8pPr marL="3520440" indent="0">
              <a:buNone/>
              <a:defRPr sz="1760" b="1"/>
            </a:lvl8pPr>
            <a:lvl9pPr marL="4023360" indent="0">
              <a:buNone/>
              <a:defRPr sz="176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92066" y="2839085"/>
            <a:ext cx="4276130" cy="417586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2D6216-0877-4E89-993A-42A7B0E0C044}" type="datetimeFigureOut">
              <a:rPr lang="en-US" smtClean="0"/>
              <a:t>10/23/2024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1F3056-5EAB-4292-9EDC-FF5515615D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1164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2D6216-0877-4E89-993A-42A7B0E0C044}" type="datetimeFigureOut">
              <a:rPr lang="en-US" smtClean="0"/>
              <a:t>10/23/2024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1F3056-5EAB-4292-9EDC-FF5515615D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41423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2D6216-0877-4E89-993A-42A7B0E0C044}" type="datetimeFigureOut">
              <a:rPr lang="en-US" smtClean="0"/>
              <a:t>10/23/2024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1F3056-5EAB-4292-9EDC-FF5515615D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23360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2825" y="518160"/>
            <a:ext cx="3244096" cy="1813560"/>
          </a:xfrm>
        </p:spPr>
        <p:txBody>
          <a:bodyPr anchor="b"/>
          <a:lstStyle>
            <a:lvl1pPr>
              <a:defRPr sz="352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76130" y="1119083"/>
            <a:ext cx="5092065" cy="5523442"/>
          </a:xfrm>
        </p:spPr>
        <p:txBody>
          <a:bodyPr/>
          <a:lstStyle>
            <a:lvl1pPr>
              <a:defRPr sz="3520"/>
            </a:lvl1pPr>
            <a:lvl2pPr>
              <a:defRPr sz="3080"/>
            </a:lvl2pPr>
            <a:lvl3pPr>
              <a:defRPr sz="264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2825" y="2331720"/>
            <a:ext cx="3244096" cy="4319800"/>
          </a:xfrm>
        </p:spPr>
        <p:txBody>
          <a:bodyPr/>
          <a:lstStyle>
            <a:lvl1pPr marL="0" indent="0">
              <a:buNone/>
              <a:defRPr sz="1760"/>
            </a:lvl1pPr>
            <a:lvl2pPr marL="502920" indent="0">
              <a:buNone/>
              <a:defRPr sz="1540"/>
            </a:lvl2pPr>
            <a:lvl3pPr marL="1005840" indent="0">
              <a:buNone/>
              <a:defRPr sz="1320"/>
            </a:lvl3pPr>
            <a:lvl4pPr marL="1508760" indent="0">
              <a:buNone/>
              <a:defRPr sz="1100"/>
            </a:lvl4pPr>
            <a:lvl5pPr marL="2011680" indent="0">
              <a:buNone/>
              <a:defRPr sz="1100"/>
            </a:lvl5pPr>
            <a:lvl6pPr marL="2514600" indent="0">
              <a:buNone/>
              <a:defRPr sz="1100"/>
            </a:lvl6pPr>
            <a:lvl7pPr marL="3017520" indent="0">
              <a:buNone/>
              <a:defRPr sz="1100"/>
            </a:lvl7pPr>
            <a:lvl8pPr marL="3520440" indent="0">
              <a:buNone/>
              <a:defRPr sz="1100"/>
            </a:lvl8pPr>
            <a:lvl9pPr marL="4023360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2D6216-0877-4E89-993A-42A7B0E0C044}" type="datetimeFigureOut">
              <a:rPr lang="en-US" smtClean="0"/>
              <a:t>10/23/2024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1F3056-5EAB-4292-9EDC-FF5515615D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28580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2825" y="518160"/>
            <a:ext cx="3244096" cy="1813560"/>
          </a:xfrm>
        </p:spPr>
        <p:txBody>
          <a:bodyPr anchor="b"/>
          <a:lstStyle>
            <a:lvl1pPr>
              <a:defRPr sz="352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276130" y="1119083"/>
            <a:ext cx="5092065" cy="5523442"/>
          </a:xfrm>
        </p:spPr>
        <p:txBody>
          <a:bodyPr anchor="t"/>
          <a:lstStyle>
            <a:lvl1pPr marL="0" indent="0">
              <a:buNone/>
              <a:defRPr sz="3520"/>
            </a:lvl1pPr>
            <a:lvl2pPr marL="502920" indent="0">
              <a:buNone/>
              <a:defRPr sz="3080"/>
            </a:lvl2pPr>
            <a:lvl3pPr marL="1005840" indent="0">
              <a:buNone/>
              <a:defRPr sz="2640"/>
            </a:lvl3pPr>
            <a:lvl4pPr marL="1508760" indent="0">
              <a:buNone/>
              <a:defRPr sz="2200"/>
            </a:lvl4pPr>
            <a:lvl5pPr marL="2011680" indent="0">
              <a:buNone/>
              <a:defRPr sz="2200"/>
            </a:lvl5pPr>
            <a:lvl6pPr marL="2514600" indent="0">
              <a:buNone/>
              <a:defRPr sz="2200"/>
            </a:lvl6pPr>
            <a:lvl7pPr marL="3017520" indent="0">
              <a:buNone/>
              <a:defRPr sz="2200"/>
            </a:lvl7pPr>
            <a:lvl8pPr marL="3520440" indent="0">
              <a:buNone/>
              <a:defRPr sz="2200"/>
            </a:lvl8pPr>
            <a:lvl9pPr marL="4023360" indent="0">
              <a:buNone/>
              <a:defRPr sz="22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2825" y="2331720"/>
            <a:ext cx="3244096" cy="4319800"/>
          </a:xfrm>
        </p:spPr>
        <p:txBody>
          <a:bodyPr/>
          <a:lstStyle>
            <a:lvl1pPr marL="0" indent="0">
              <a:buNone/>
              <a:defRPr sz="1760"/>
            </a:lvl1pPr>
            <a:lvl2pPr marL="502920" indent="0">
              <a:buNone/>
              <a:defRPr sz="1540"/>
            </a:lvl2pPr>
            <a:lvl3pPr marL="1005840" indent="0">
              <a:buNone/>
              <a:defRPr sz="1320"/>
            </a:lvl3pPr>
            <a:lvl4pPr marL="1508760" indent="0">
              <a:buNone/>
              <a:defRPr sz="1100"/>
            </a:lvl4pPr>
            <a:lvl5pPr marL="2011680" indent="0">
              <a:buNone/>
              <a:defRPr sz="1100"/>
            </a:lvl5pPr>
            <a:lvl6pPr marL="2514600" indent="0">
              <a:buNone/>
              <a:defRPr sz="1100"/>
            </a:lvl6pPr>
            <a:lvl7pPr marL="3017520" indent="0">
              <a:buNone/>
              <a:defRPr sz="1100"/>
            </a:lvl7pPr>
            <a:lvl8pPr marL="3520440" indent="0">
              <a:buNone/>
              <a:defRPr sz="1100"/>
            </a:lvl8pPr>
            <a:lvl9pPr marL="4023360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2D6216-0877-4E89-993A-42A7B0E0C044}" type="datetimeFigureOut">
              <a:rPr lang="en-US" smtClean="0"/>
              <a:t>10/23/2024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1F3056-5EAB-4292-9EDC-FF5515615D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91363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91515" y="413810"/>
            <a:ext cx="8675370" cy="150230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1515" y="2069042"/>
            <a:ext cx="8675370" cy="49315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91515" y="7203865"/>
            <a:ext cx="2263140" cy="4138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2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A2D6216-0877-4E89-993A-42A7B0E0C044}" type="datetimeFigureOut">
              <a:rPr lang="en-US" smtClean="0"/>
              <a:t>10/23/2024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31845" y="7203865"/>
            <a:ext cx="3394710" cy="4138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32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103745" y="7203865"/>
            <a:ext cx="2263140" cy="4138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2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71F3056-5EAB-4292-9EDC-FF5515615D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53844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1005840" rtl="0" eaLnBrk="1" latinLnBrk="0" hangingPunct="1">
        <a:lnSpc>
          <a:spcPct val="90000"/>
        </a:lnSpc>
        <a:spcBef>
          <a:spcPct val="0"/>
        </a:spcBef>
        <a:buNone/>
        <a:defRPr sz="484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1460" indent="-251460" algn="l" defTabSz="1005840" rtl="0" eaLnBrk="1" latinLnBrk="0" hangingPunct="1">
        <a:lnSpc>
          <a:spcPct val="90000"/>
        </a:lnSpc>
        <a:spcBef>
          <a:spcPts val="1100"/>
        </a:spcBef>
        <a:buFont typeface="Arial" panose="020B0604020202020204" pitchFamily="34" charset="0"/>
        <a:buChar char="•"/>
        <a:defRPr sz="3080" kern="1200">
          <a:solidFill>
            <a:schemeClr val="tx1"/>
          </a:solidFill>
          <a:latin typeface="+mn-lt"/>
          <a:ea typeface="+mn-ea"/>
          <a:cs typeface="+mn-cs"/>
        </a:defRPr>
      </a:lvl1pPr>
      <a:lvl2pPr marL="75438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2640" kern="1200">
          <a:solidFill>
            <a:schemeClr val="tx1"/>
          </a:solidFill>
          <a:latin typeface="+mn-lt"/>
          <a:ea typeface="+mn-ea"/>
          <a:cs typeface="+mn-cs"/>
        </a:defRPr>
      </a:lvl2pPr>
      <a:lvl3pPr marL="125730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76022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0" kern="1200">
          <a:solidFill>
            <a:schemeClr val="tx1"/>
          </a:solidFill>
          <a:latin typeface="+mn-lt"/>
          <a:ea typeface="+mn-ea"/>
          <a:cs typeface="+mn-cs"/>
        </a:defRPr>
      </a:lvl4pPr>
      <a:lvl5pPr marL="226314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0" kern="1200">
          <a:solidFill>
            <a:schemeClr val="tx1"/>
          </a:solidFill>
          <a:latin typeface="+mn-lt"/>
          <a:ea typeface="+mn-ea"/>
          <a:cs typeface="+mn-cs"/>
        </a:defRPr>
      </a:lvl5pPr>
      <a:lvl6pPr marL="276606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0" kern="1200">
          <a:solidFill>
            <a:schemeClr val="tx1"/>
          </a:solidFill>
          <a:latin typeface="+mn-lt"/>
          <a:ea typeface="+mn-ea"/>
          <a:cs typeface="+mn-cs"/>
        </a:defRPr>
      </a:lvl6pPr>
      <a:lvl7pPr marL="326898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0" kern="1200">
          <a:solidFill>
            <a:schemeClr val="tx1"/>
          </a:solidFill>
          <a:latin typeface="+mn-lt"/>
          <a:ea typeface="+mn-ea"/>
          <a:cs typeface="+mn-cs"/>
        </a:defRPr>
      </a:lvl7pPr>
      <a:lvl8pPr marL="377190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0" kern="1200">
          <a:solidFill>
            <a:schemeClr val="tx1"/>
          </a:solidFill>
          <a:latin typeface="+mn-lt"/>
          <a:ea typeface="+mn-ea"/>
          <a:cs typeface="+mn-cs"/>
        </a:defRPr>
      </a:lvl8pPr>
      <a:lvl9pPr marL="427482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1pPr>
      <a:lvl2pPr marL="50292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3pPr>
      <a:lvl4pPr marL="150876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4pPr>
      <a:lvl5pPr marL="201168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6pPr>
      <a:lvl7pPr marL="301752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7pPr>
      <a:lvl8pPr marL="352044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8pPr>
      <a:lvl9pPr marL="402336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5" Type="http://schemas.openxmlformats.org/officeDocument/2006/relationships/image" Target="../media/image1.JPG"/><Relationship Id="rId4" Type="http://schemas.openxmlformats.org/officeDocument/2006/relationships/audio" Target="../media/audio1.wav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9.xml"/><Relationship Id="rId1" Type="http://schemas.openxmlformats.org/officeDocument/2006/relationships/tags" Target="../tags/tag8.xml"/><Relationship Id="rId6" Type="http://schemas.openxmlformats.org/officeDocument/2006/relationships/image" Target="../media/image15.png"/><Relationship Id="rId5" Type="http://schemas.openxmlformats.org/officeDocument/2006/relationships/image" Target="../media/image14.JPG"/><Relationship Id="rId4" Type="http://schemas.openxmlformats.org/officeDocument/2006/relationships/audio" Target="../media/audio2.wav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.png"/><Relationship Id="rId2" Type="http://schemas.openxmlformats.org/officeDocument/2006/relationships/tags" Target="../tags/tag11.xml"/><Relationship Id="rId1" Type="http://schemas.openxmlformats.org/officeDocument/2006/relationships/tags" Target="../tags/tag10.xml"/><Relationship Id="rId6" Type="http://schemas.openxmlformats.org/officeDocument/2006/relationships/image" Target="../media/image19.png"/><Relationship Id="rId5" Type="http://schemas.openxmlformats.org/officeDocument/2006/relationships/image" Target="../media/image18.JPG"/><Relationship Id="rId4" Type="http://schemas.openxmlformats.org/officeDocument/2006/relationships/audio" Target="../media/audio2.wav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tags" Target="../tags/tag5.xml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5" Type="http://schemas.openxmlformats.org/officeDocument/2006/relationships/image" Target="../media/image2.JPG"/><Relationship Id="rId4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13.xml"/><Relationship Id="rId1" Type="http://schemas.openxmlformats.org/officeDocument/2006/relationships/tags" Target="../tags/tag12.xml"/><Relationship Id="rId6" Type="http://schemas.openxmlformats.org/officeDocument/2006/relationships/image" Target="../media/image25.png"/><Relationship Id="rId5" Type="http://schemas.openxmlformats.org/officeDocument/2006/relationships/image" Target="../media/image24.JPG"/><Relationship Id="rId4" Type="http://schemas.openxmlformats.org/officeDocument/2006/relationships/audio" Target="../media/audio2.wav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15.xml"/><Relationship Id="rId1" Type="http://schemas.openxmlformats.org/officeDocument/2006/relationships/tags" Target="../tags/tag14.xml"/><Relationship Id="rId6" Type="http://schemas.openxmlformats.org/officeDocument/2006/relationships/image" Target="../media/image15.png"/><Relationship Id="rId5" Type="http://schemas.openxmlformats.org/officeDocument/2006/relationships/image" Target="../media/image14.JPG"/><Relationship Id="rId4" Type="http://schemas.openxmlformats.org/officeDocument/2006/relationships/audio" Target="../media/audio2.wav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9.png"/><Relationship Id="rId2" Type="http://schemas.openxmlformats.org/officeDocument/2006/relationships/tags" Target="../tags/tag17.xml"/><Relationship Id="rId1" Type="http://schemas.openxmlformats.org/officeDocument/2006/relationships/tags" Target="../tags/tag16.xml"/><Relationship Id="rId6" Type="http://schemas.openxmlformats.org/officeDocument/2006/relationships/image" Target="../media/image25.png"/><Relationship Id="rId5" Type="http://schemas.openxmlformats.org/officeDocument/2006/relationships/image" Target="../media/image33.JPG"/><Relationship Id="rId4" Type="http://schemas.openxmlformats.org/officeDocument/2006/relationships/audio" Target="../media/audio2.wav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.png"/><Relationship Id="rId2" Type="http://schemas.openxmlformats.org/officeDocument/2006/relationships/tags" Target="../tags/tag19.xml"/><Relationship Id="rId1" Type="http://schemas.openxmlformats.org/officeDocument/2006/relationships/tags" Target="../tags/tag18.xml"/><Relationship Id="rId6" Type="http://schemas.openxmlformats.org/officeDocument/2006/relationships/image" Target="../media/image19.png"/><Relationship Id="rId5" Type="http://schemas.openxmlformats.org/officeDocument/2006/relationships/image" Target="../media/image18.JPG"/><Relationship Id="rId4" Type="http://schemas.openxmlformats.org/officeDocument/2006/relationships/audio" Target="../media/audio2.wav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5.png"/><Relationship Id="rId2" Type="http://schemas.openxmlformats.org/officeDocument/2006/relationships/tags" Target="../tags/tag21.xml"/><Relationship Id="rId1" Type="http://schemas.openxmlformats.org/officeDocument/2006/relationships/tags" Target="../tags/tag20.xml"/><Relationship Id="rId6" Type="http://schemas.openxmlformats.org/officeDocument/2006/relationships/image" Target="../media/image8.png"/><Relationship Id="rId5" Type="http://schemas.openxmlformats.org/officeDocument/2006/relationships/image" Target="../media/image39.JPG"/><Relationship Id="rId4" Type="http://schemas.openxmlformats.org/officeDocument/2006/relationships/audio" Target="../media/audio2.wav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13" Type="http://schemas.openxmlformats.org/officeDocument/2006/relationships/image" Target="../media/image47.png"/><Relationship Id="rId3" Type="http://schemas.openxmlformats.org/officeDocument/2006/relationships/tags" Target="../tags/tag24.xml"/><Relationship Id="rId7" Type="http://schemas.openxmlformats.org/officeDocument/2006/relationships/tags" Target="../tags/tag28.xml"/><Relationship Id="rId12" Type="http://schemas.openxmlformats.org/officeDocument/2006/relationships/image" Target="../media/image46.png"/><Relationship Id="rId2" Type="http://schemas.openxmlformats.org/officeDocument/2006/relationships/tags" Target="../tags/tag23.xml"/><Relationship Id="rId1" Type="http://schemas.openxmlformats.org/officeDocument/2006/relationships/tags" Target="../tags/tag22.xml"/><Relationship Id="rId6" Type="http://schemas.openxmlformats.org/officeDocument/2006/relationships/tags" Target="../tags/tag27.xml"/><Relationship Id="rId11" Type="http://schemas.openxmlformats.org/officeDocument/2006/relationships/image" Target="../media/image45.png"/><Relationship Id="rId5" Type="http://schemas.openxmlformats.org/officeDocument/2006/relationships/tags" Target="../tags/tag26.xml"/><Relationship Id="rId15" Type="http://schemas.openxmlformats.org/officeDocument/2006/relationships/image" Target="../media/image49.png"/><Relationship Id="rId10" Type="http://schemas.openxmlformats.org/officeDocument/2006/relationships/image" Target="../media/image44.JPG"/><Relationship Id="rId4" Type="http://schemas.openxmlformats.org/officeDocument/2006/relationships/tags" Target="../tags/tag25.xml"/><Relationship Id="rId9" Type="http://schemas.openxmlformats.org/officeDocument/2006/relationships/audio" Target="../media/audio3.wav"/><Relationship Id="rId14" Type="http://schemas.openxmlformats.org/officeDocument/2006/relationships/image" Target="../media/image4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9.png"/><Relationship Id="rId2" Type="http://schemas.openxmlformats.org/officeDocument/2006/relationships/tags" Target="../tags/tag7.xml"/><Relationship Id="rId1" Type="http://schemas.openxmlformats.org/officeDocument/2006/relationships/tags" Target="../tags/tag6.xml"/><Relationship Id="rId6" Type="http://schemas.openxmlformats.org/officeDocument/2006/relationships/image" Target="../media/image8.png"/><Relationship Id="rId5" Type="http://schemas.openxmlformats.org/officeDocument/2006/relationships/image" Target="../media/image7.JPG"/><Relationship Id="rId4" Type="http://schemas.openxmlformats.org/officeDocument/2006/relationships/audio" Target="../media/audio2.wav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2C7BCE25-A916-6F04-CCD1-AEE6F9E0FE4C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2657908" y="3754414"/>
            <a:ext cx="4761189" cy="34855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50" dirty="0">
                <a:solidFill>
                  <a:schemeClr val="bg1"/>
                </a:solidFill>
                <a:latin typeface="KG Primary Penmanship" panose="02000506000000020003" pitchFamily="2" charset="0"/>
              </a:rPr>
              <a:t>Fairy Town is in danger of a dragon takeover! The only person who can help is the reclusive wizard, Caspian of the Mystic Forest. Prince Louie and Princess Val are on a quest to find the mysterious wizard. They’ll encounter some obstacles along the way – as well as some helping hands! Can you help Prince Louie and Princess Val find Caspian and save Fairy Town?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1FA85D90-6B38-CCC2-67C8-2C59820BFBF7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452405" y="172126"/>
            <a:ext cx="225326" cy="236671"/>
          </a:xfrm>
          <a:prstGeom prst="ellipse">
            <a:avLst/>
          </a:prstGeom>
          <a:solidFill>
            <a:srgbClr val="7FD3EF"/>
          </a:solidFill>
          <a:ln>
            <a:solidFill>
              <a:srgbClr val="7FD3E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4930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9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unrise-11432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5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3512289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3685438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cartoon frog with a crown&#10;&#10;Description automatically generated">
            <a:extLst>
              <a:ext uri="{FF2B5EF4-FFF2-40B4-BE49-F238E27FC236}">
                <a16:creationId xmlns:a16="http://schemas.microsoft.com/office/drawing/2014/main" id="{9872FB77-CE53-B133-D2CD-727DC6EB68E1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062" y="2838116"/>
            <a:ext cx="2291366" cy="2936528"/>
          </a:xfrm>
          <a:prstGeom prst="rect">
            <a:avLst/>
          </a:prstGeom>
        </p:spPr>
      </p:pic>
      <p:pic>
        <p:nvPicPr>
          <p:cNvPr id="13" name="Picture 12" descr="A cartoon frog with a crown&#10;&#10;Description automatically generated">
            <a:extLst>
              <a:ext uri="{FF2B5EF4-FFF2-40B4-BE49-F238E27FC236}">
                <a16:creationId xmlns:a16="http://schemas.microsoft.com/office/drawing/2014/main" id="{1C613D49-C463-E9C5-882C-22186D2340D0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5653" y="2838116"/>
            <a:ext cx="2291366" cy="2936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07361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87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73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9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996" tmFilter="0, 0; 0.125,0.2665; 0.25,0.4; 0.375,0.465; 0.5,0.5;  0.625,0.535; 0.75,0.6; 0.875,0.7335; 1,1">
                                          <p:stCondLst>
                                            <p:cond delay="99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498" tmFilter="0, 0; 0.125,0.2665; 0.25,0.4; 0.375,0.465; 0.5,0.5;  0.625,0.535; 0.75,0.6; 0.875,0.7335; 1,1">
                                          <p:stCondLst>
                                            <p:cond delay="198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46" tmFilter="0, 0; 0.125,0.2665; 0.25,0.4; 0.375,0.465; 0.5,0.5;  0.625,0.535; 0.75,0.6; 0.875,0.7335; 1,1">
                                          <p:stCondLst>
                                            <p:cond delay="248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39">
                                          <p:stCondLst>
                                            <p:cond delay="97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249" decel="50000">
                                          <p:stCondLst>
                                            <p:cond delay="101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39">
                                          <p:stCondLst>
                                            <p:cond delay="19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249" decel="50000">
                                          <p:stCondLst>
                                            <p:cond delay="2007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39">
                                          <p:stCondLst>
                                            <p:cond delay="2463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249" decel="50000">
                                          <p:stCondLst>
                                            <p:cond delay="250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39">
                                          <p:stCondLst>
                                            <p:cond delay="27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249" decel="50000">
                                          <p:stCondLst>
                                            <p:cond delay="2751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Magic AUDI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87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273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99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996" tmFilter="0, 0; 0.125,0.2665; 0.25,0.4; 0.375,0.465; 0.5,0.5;  0.625,0.535; 0.75,0.6; 0.875,0.7335; 1,1">
                                          <p:stCondLst>
                                            <p:cond delay="99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498" tmFilter="0, 0; 0.125,0.2665; 0.25,0.4; 0.375,0.465; 0.5,0.5;  0.625,0.535; 0.75,0.6; 0.875,0.7335; 1,1">
                                          <p:stCondLst>
                                            <p:cond delay="198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46" tmFilter="0, 0; 0.125,0.2665; 0.25,0.4; 0.375,0.465; 0.5,0.5;  0.625,0.535; 0.75,0.6; 0.875,0.7335; 1,1">
                                          <p:stCondLst>
                                            <p:cond delay="248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39">
                                          <p:stCondLst>
                                            <p:cond delay="975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249" decel="50000">
                                          <p:stCondLst>
                                            <p:cond delay="101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39">
                                          <p:stCondLst>
                                            <p:cond delay="19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249" decel="50000">
                                          <p:stCondLst>
                                            <p:cond delay="2007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39">
                                          <p:stCondLst>
                                            <p:cond delay="2463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249" decel="50000">
                                          <p:stCondLst>
                                            <p:cond delay="250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39">
                                          <p:stCondLst>
                                            <p:cond delay="27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249" decel="50000">
                                          <p:stCondLst>
                                            <p:cond delay="2751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1627213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4851405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cartoon dragon with flames&#10;&#10;Description automatically generated">
            <a:extLst>
              <a:ext uri="{FF2B5EF4-FFF2-40B4-BE49-F238E27FC236}">
                <a16:creationId xmlns:a16="http://schemas.microsoft.com/office/drawing/2014/main" id="{892F4857-3699-D361-23AC-ABD986392997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384" y="2528702"/>
            <a:ext cx="3206011" cy="316413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B10E06B-2A0F-50B9-8FF0-E2CFC6E2AC43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71848" y="2626540"/>
            <a:ext cx="3575384" cy="2710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1696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Magic AUDI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3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1956485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142238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7798162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306250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DE1B2C20-3879-A58D-CBD1-C428453C3E96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71325" y="318232"/>
            <a:ext cx="9928268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0" dirty="0">
                <a:ln w="38100">
                  <a:solidFill>
                    <a:schemeClr val="bg1"/>
                  </a:solidFill>
                </a:ln>
                <a:solidFill>
                  <a:srgbClr val="EF4B9B"/>
                </a:solidFill>
                <a:latin typeface="LEMON MILK Bold" panose="00000800000000000000" pitchFamily="50" charset="0"/>
              </a:rPr>
              <a:t>READY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AA1759E-0B7F-3D5D-F5F4-4874F9924FAE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71325" y="2790380"/>
            <a:ext cx="9928268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0" dirty="0">
                <a:ln w="38100">
                  <a:solidFill>
                    <a:schemeClr val="bg1"/>
                  </a:solidFill>
                </a:ln>
                <a:solidFill>
                  <a:srgbClr val="EB9D57"/>
                </a:solidFill>
                <a:latin typeface="LEMON MILK Bold" panose="00000800000000000000" pitchFamily="50" charset="0"/>
              </a:rPr>
              <a:t>SET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0081120-CE73-CD05-3627-27CFCD8A56F2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71325" y="5262527"/>
            <a:ext cx="9928268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0" dirty="0">
                <a:ln w="38100">
                  <a:solidFill>
                    <a:schemeClr val="bg1"/>
                  </a:solidFill>
                </a:ln>
                <a:solidFill>
                  <a:srgbClr val="FBE742"/>
                </a:solidFill>
                <a:latin typeface="LEMON MILK Bold" panose="00000800000000000000" pitchFamily="50" charset="0"/>
              </a:rPr>
              <a:t>GO!</a:t>
            </a:r>
          </a:p>
        </p:txBody>
      </p:sp>
    </p:spTree>
    <p:extLst>
      <p:ext uri="{BB962C8B-B14F-4D97-AF65-F5344CB8AC3E}">
        <p14:creationId xmlns:p14="http://schemas.microsoft.com/office/powerpoint/2010/main" val="1607162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2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000"/>
                            </p:stCondLst>
                            <p:childTnLst>
                              <p:par>
                                <p:cTn id="1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6" grpId="0"/>
      <p:bldP spid="1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cartoon of a treasure chest&#10;&#10;Description automatically generated">
            <a:extLst>
              <a:ext uri="{FF2B5EF4-FFF2-40B4-BE49-F238E27FC236}">
                <a16:creationId xmlns:a16="http://schemas.microsoft.com/office/drawing/2014/main" id="{E6F912A1-2B97-2271-F78A-9ED2F14DB6AA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1963" y="2657638"/>
            <a:ext cx="2431098" cy="2856458"/>
          </a:xfrm>
          <a:prstGeom prst="rect">
            <a:avLst/>
          </a:prstGeom>
        </p:spPr>
      </p:pic>
      <p:pic>
        <p:nvPicPr>
          <p:cNvPr id="9" name="Picture 8" descr="A cartoon of a treasure chest&#10;&#10;Description automatically generated">
            <a:extLst>
              <a:ext uri="{FF2B5EF4-FFF2-40B4-BE49-F238E27FC236}">
                <a16:creationId xmlns:a16="http://schemas.microsoft.com/office/drawing/2014/main" id="{FB2023B2-63C9-3102-829F-5F2FD370FD87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4554" y="2657638"/>
            <a:ext cx="2431098" cy="2856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3592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Magic AUDI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7220347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0193967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cartoon frog with a crown&#10;&#10;Description automatically generated">
            <a:extLst>
              <a:ext uri="{FF2B5EF4-FFF2-40B4-BE49-F238E27FC236}">
                <a16:creationId xmlns:a16="http://schemas.microsoft.com/office/drawing/2014/main" id="{DF4B56C9-E171-C384-481A-FA4EBEF500A6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062" y="2838116"/>
            <a:ext cx="2291366" cy="2936528"/>
          </a:xfrm>
          <a:prstGeom prst="rect">
            <a:avLst/>
          </a:prstGeom>
        </p:spPr>
      </p:pic>
      <p:pic>
        <p:nvPicPr>
          <p:cNvPr id="13" name="Picture 12" descr="A cartoon frog with a crown&#10;&#10;Description automatically generated">
            <a:extLst>
              <a:ext uri="{FF2B5EF4-FFF2-40B4-BE49-F238E27FC236}">
                <a16:creationId xmlns:a16="http://schemas.microsoft.com/office/drawing/2014/main" id="{8117EE45-B77A-42E6-8E4C-3AE7A5355154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5653" y="2838116"/>
            <a:ext cx="2291366" cy="2936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5240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87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73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9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996" tmFilter="0, 0; 0.125,0.2665; 0.25,0.4; 0.375,0.465; 0.5,0.5;  0.625,0.535; 0.75,0.6; 0.875,0.7335; 1,1">
                                          <p:stCondLst>
                                            <p:cond delay="99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498" tmFilter="0, 0; 0.125,0.2665; 0.25,0.4; 0.375,0.465; 0.5,0.5;  0.625,0.535; 0.75,0.6; 0.875,0.7335; 1,1">
                                          <p:stCondLst>
                                            <p:cond delay="198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46" tmFilter="0, 0; 0.125,0.2665; 0.25,0.4; 0.375,0.465; 0.5,0.5;  0.625,0.535; 0.75,0.6; 0.875,0.7335; 1,1">
                                          <p:stCondLst>
                                            <p:cond delay="248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39">
                                          <p:stCondLst>
                                            <p:cond delay="97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249" decel="50000">
                                          <p:stCondLst>
                                            <p:cond delay="101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39">
                                          <p:stCondLst>
                                            <p:cond delay="19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249" decel="50000">
                                          <p:stCondLst>
                                            <p:cond delay="2007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39">
                                          <p:stCondLst>
                                            <p:cond delay="2463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249" decel="50000">
                                          <p:stCondLst>
                                            <p:cond delay="250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39">
                                          <p:stCondLst>
                                            <p:cond delay="27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249" decel="50000">
                                          <p:stCondLst>
                                            <p:cond delay="2751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Magic AUDI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87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273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99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996" tmFilter="0, 0; 0.125,0.2665; 0.25,0.4; 0.375,0.465; 0.5,0.5;  0.625,0.535; 0.75,0.6; 0.875,0.7335; 1,1">
                                          <p:stCondLst>
                                            <p:cond delay="99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498" tmFilter="0, 0; 0.125,0.2665; 0.25,0.4; 0.375,0.465; 0.5,0.5;  0.625,0.535; 0.75,0.6; 0.875,0.7335; 1,1">
                                          <p:stCondLst>
                                            <p:cond delay="198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46" tmFilter="0, 0; 0.125,0.2665; 0.25,0.4; 0.375,0.465; 0.5,0.5;  0.625,0.535; 0.75,0.6; 0.875,0.7335; 1,1">
                                          <p:stCondLst>
                                            <p:cond delay="248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39">
                                          <p:stCondLst>
                                            <p:cond delay="975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249" decel="50000">
                                          <p:stCondLst>
                                            <p:cond delay="101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39">
                                          <p:stCondLst>
                                            <p:cond delay="19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249" decel="50000">
                                          <p:stCondLst>
                                            <p:cond delay="2007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39">
                                          <p:stCondLst>
                                            <p:cond delay="2463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249" decel="50000">
                                          <p:stCondLst>
                                            <p:cond delay="250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39">
                                          <p:stCondLst>
                                            <p:cond delay="27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249" decel="50000">
                                          <p:stCondLst>
                                            <p:cond delay="2751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177620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1735042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7484301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3547642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2685935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cartoon of a treasure chest&#10;&#10;Description automatically generated">
            <a:extLst>
              <a:ext uri="{FF2B5EF4-FFF2-40B4-BE49-F238E27FC236}">
                <a16:creationId xmlns:a16="http://schemas.microsoft.com/office/drawing/2014/main" id="{A4F25677-999D-7F09-BEDD-BCD6D05313F1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1963" y="2657638"/>
            <a:ext cx="2431098" cy="2856458"/>
          </a:xfrm>
          <a:prstGeom prst="rect">
            <a:avLst/>
          </a:prstGeom>
        </p:spPr>
      </p:pic>
      <p:pic>
        <p:nvPicPr>
          <p:cNvPr id="15" name="Picture 14" descr="A cartoon dragon with horns blowing fire&#10;&#10;Description automatically generated">
            <a:extLst>
              <a:ext uri="{FF2B5EF4-FFF2-40B4-BE49-F238E27FC236}">
                <a16:creationId xmlns:a16="http://schemas.microsoft.com/office/drawing/2014/main" id="{DA068B0E-1567-4A24-BD2E-8DE37348AF71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9519" y="2614766"/>
            <a:ext cx="3335550" cy="2841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0966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Magic AUDI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3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9295218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0522525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0463546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7023045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cartoon dragon with flames&#10;&#10;Description automatically generated">
            <a:extLst>
              <a:ext uri="{FF2B5EF4-FFF2-40B4-BE49-F238E27FC236}">
                <a16:creationId xmlns:a16="http://schemas.microsoft.com/office/drawing/2014/main" id="{680480CB-6C4D-C168-10FB-D09DA262AF32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384" y="2528702"/>
            <a:ext cx="3206011" cy="316413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B675479-8542-5F0F-1DE4-73EA647A9A99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71848" y="2626540"/>
            <a:ext cx="3575384" cy="2710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2781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Magic AUDI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3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4048518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8522941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2DDC3F33-B5C5-23B9-5CC7-97592F06FE2E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9820" y="2626540"/>
            <a:ext cx="3575384" cy="2710274"/>
          </a:xfrm>
          <a:prstGeom prst="rect">
            <a:avLst/>
          </a:prstGeom>
        </p:spPr>
      </p:pic>
      <p:pic>
        <p:nvPicPr>
          <p:cNvPr id="14" name="Picture 13" descr="A cartoon of a treasure chest&#10;&#10;Description automatically generated">
            <a:extLst>
              <a:ext uri="{FF2B5EF4-FFF2-40B4-BE49-F238E27FC236}">
                <a16:creationId xmlns:a16="http://schemas.microsoft.com/office/drawing/2014/main" id="{F53BFF45-A2D3-4C21-5304-42C7FADBC686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4554" y="2657638"/>
            <a:ext cx="2431098" cy="2856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1401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3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Magic AUDI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2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3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6880218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9882603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110402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5884327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401238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10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cartoon of a wizard&#10;&#10;Description automatically generated">
            <a:extLst>
              <a:ext uri="{FF2B5EF4-FFF2-40B4-BE49-F238E27FC236}">
                <a16:creationId xmlns:a16="http://schemas.microsoft.com/office/drawing/2014/main" id="{2EA5D49D-D68A-0DAD-CCA0-AE24E8B3D364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4363" y="849854"/>
            <a:ext cx="3271637" cy="6610574"/>
          </a:xfrm>
          <a:prstGeom prst="rect">
            <a:avLst/>
          </a:prstGeom>
        </p:spPr>
      </p:pic>
      <p:pic>
        <p:nvPicPr>
          <p:cNvPr id="18" name="Picture 17" descr="A cartoon of a fairy&#10;&#10;Description automatically generated">
            <a:extLst>
              <a:ext uri="{FF2B5EF4-FFF2-40B4-BE49-F238E27FC236}">
                <a16:creationId xmlns:a16="http://schemas.microsoft.com/office/drawing/2014/main" id="{236BB7EB-1D72-47E6-F02A-9C7A9A3D9C12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635438" y="517501"/>
            <a:ext cx="1712192" cy="1859854"/>
          </a:xfrm>
          <a:prstGeom prst="rect">
            <a:avLst/>
          </a:prstGeom>
        </p:spPr>
      </p:pic>
      <p:pic>
        <p:nvPicPr>
          <p:cNvPr id="22" name="Picture 21" descr="A purple and green flower&#10;&#10;Description automatically generated">
            <a:extLst>
              <a:ext uri="{FF2B5EF4-FFF2-40B4-BE49-F238E27FC236}">
                <a16:creationId xmlns:a16="http://schemas.microsoft.com/office/drawing/2014/main" id="{7FA162DB-8EE4-91FA-EB7B-DA5A7D66B678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1253" y="5422431"/>
            <a:ext cx="1207283" cy="1372859"/>
          </a:xfrm>
          <a:prstGeom prst="rect">
            <a:avLst/>
          </a:prstGeom>
        </p:spPr>
      </p:pic>
      <p:pic>
        <p:nvPicPr>
          <p:cNvPr id="24" name="Picture 23" descr="A cartoon of a fairy holding a heart&#10;&#10;Description automatically generated">
            <a:extLst>
              <a:ext uri="{FF2B5EF4-FFF2-40B4-BE49-F238E27FC236}">
                <a16:creationId xmlns:a16="http://schemas.microsoft.com/office/drawing/2014/main" id="{AF823020-6BAE-9275-6F40-D902112509E8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3866" y="5397373"/>
            <a:ext cx="967529" cy="1308760"/>
          </a:xfrm>
          <a:prstGeom prst="rect">
            <a:avLst/>
          </a:prstGeom>
        </p:spPr>
      </p:pic>
      <p:pic>
        <p:nvPicPr>
          <p:cNvPr id="11" name="Picture 10" descr="A cartoon owl with big eyes and a black background&#10;&#10;Description automatically generated">
            <a:extLst>
              <a:ext uri="{FF2B5EF4-FFF2-40B4-BE49-F238E27FC236}">
                <a16:creationId xmlns:a16="http://schemas.microsoft.com/office/drawing/2014/main" id="{DB357640-041F-7F4D-2BF9-DA7F750BF9DD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126" y="2216075"/>
            <a:ext cx="1334842" cy="1532983"/>
          </a:xfrm>
          <a:prstGeom prst="rect">
            <a:avLst/>
          </a:prstGeom>
        </p:spPr>
      </p:pic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37C3F053-763A-C849-EDD9-7C19012DAA65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>
            <a:off x="430064" y="5286704"/>
            <a:ext cx="9188756" cy="1931987"/>
          </a:xfrm>
          <a:prstGeom prst="roundRect">
            <a:avLst/>
          </a:prstGeom>
          <a:solidFill>
            <a:srgbClr val="EF4B9B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38C7701-6154-1FAE-CE2A-B4B1F4966092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139650" y="5399010"/>
            <a:ext cx="974429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500" dirty="0">
                <a:solidFill>
                  <a:schemeClr val="bg1"/>
                </a:solidFill>
                <a:latin typeface="LEMON MILK" panose="00000500000000000000" pitchFamily="50" charset="0"/>
              </a:rPr>
              <a:t>CONGRATULATIONS! YOU HAVE </a:t>
            </a:r>
          </a:p>
          <a:p>
            <a:pPr algn="ctr"/>
            <a:r>
              <a:rPr lang="en-US" sz="3500" dirty="0">
                <a:solidFill>
                  <a:schemeClr val="bg1"/>
                </a:solidFill>
                <a:latin typeface="LEMON MILK" panose="00000500000000000000" pitchFamily="50" charset="0"/>
              </a:rPr>
              <a:t>HELPED FIND WIZARD CASPIAN OF MYSTIC FOREST &amp; </a:t>
            </a:r>
            <a:r>
              <a:rPr lang="en-US" sz="3500" dirty="0" err="1">
                <a:solidFill>
                  <a:schemeClr val="bg1"/>
                </a:solidFill>
                <a:latin typeface="LEMON MILK" panose="00000500000000000000" pitchFamily="50" charset="0"/>
              </a:rPr>
              <a:t>SAVEd</a:t>
            </a:r>
            <a:r>
              <a:rPr lang="en-US" sz="3500" dirty="0">
                <a:solidFill>
                  <a:schemeClr val="bg1"/>
                </a:solidFill>
                <a:latin typeface="LEMON MILK" panose="00000500000000000000" pitchFamily="50" charset="0"/>
              </a:rPr>
              <a:t> FAIRY TOWN!</a:t>
            </a:r>
          </a:p>
        </p:txBody>
      </p:sp>
    </p:spTree>
    <p:extLst>
      <p:ext uri="{BB962C8B-B14F-4D97-AF65-F5344CB8AC3E}">
        <p14:creationId xmlns:p14="http://schemas.microsoft.com/office/powerpoint/2010/main" val="4027354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astle-of-spells-2326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6" presetClass="entr" presetSubtype="26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0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700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6553439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7112262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EB79470-C479-75ED-04FB-0AF2531F3D95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9820" y="2626540"/>
            <a:ext cx="3575384" cy="2710274"/>
          </a:xfrm>
          <a:prstGeom prst="rect">
            <a:avLst/>
          </a:prstGeom>
        </p:spPr>
      </p:pic>
      <p:pic>
        <p:nvPicPr>
          <p:cNvPr id="12" name="Picture 11" descr="A cartoon dragon with horns blowing fire&#10;&#10;Description automatically generated">
            <a:extLst>
              <a:ext uri="{FF2B5EF4-FFF2-40B4-BE49-F238E27FC236}">
                <a16:creationId xmlns:a16="http://schemas.microsoft.com/office/drawing/2014/main" id="{558D1456-DA23-42DD-0B20-FF0CC19292D6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9519" y="2614766"/>
            <a:ext cx="3335550" cy="2841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3211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Magic AUDI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3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075663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19465892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 Them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587</TotalTime>
  <Words>122</Words>
  <Application>Microsoft Office PowerPoint</Application>
  <PresentationFormat>Custom</PresentationFormat>
  <Paragraphs>36</Paragraphs>
  <Slides>41</Slides>
  <Notes>30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48" baseType="lpstr">
      <vt:lpstr>Aptos</vt:lpstr>
      <vt:lpstr>Aptos Display</vt:lpstr>
      <vt:lpstr>Arial</vt:lpstr>
      <vt:lpstr>KG Primary Penmanship</vt:lpstr>
      <vt:lpstr>LEMON MILK</vt:lpstr>
      <vt:lpstr>LEMON MILK 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Erin Coley</dc:creator>
  <cp:lastModifiedBy>Erin Coley</cp:lastModifiedBy>
  <cp:revision>20</cp:revision>
  <dcterms:created xsi:type="dcterms:W3CDTF">2024-08-08T16:32:44Z</dcterms:created>
  <dcterms:modified xsi:type="dcterms:W3CDTF">2024-10-23T22:41:50Z</dcterms:modified>
</cp:coreProperties>
</file>