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03" r:id="rId3"/>
    <p:sldId id="264" r:id="rId4"/>
    <p:sldId id="265" r:id="rId5"/>
    <p:sldId id="266" r:id="rId6"/>
    <p:sldId id="267" r:id="rId7"/>
    <p:sldId id="295" r:id="rId8"/>
    <p:sldId id="268" r:id="rId9"/>
    <p:sldId id="269" r:id="rId10"/>
    <p:sldId id="270" r:id="rId11"/>
    <p:sldId id="271" r:id="rId12"/>
    <p:sldId id="296" r:id="rId13"/>
    <p:sldId id="272" r:id="rId14"/>
    <p:sldId id="273" r:id="rId15"/>
    <p:sldId id="297" r:id="rId16"/>
    <p:sldId id="274" r:id="rId17"/>
    <p:sldId id="275" r:id="rId18"/>
    <p:sldId id="276" r:id="rId19"/>
    <p:sldId id="277" r:id="rId20"/>
    <p:sldId id="298" r:id="rId21"/>
    <p:sldId id="278" r:id="rId22"/>
    <p:sldId id="279" r:id="rId23"/>
    <p:sldId id="299" r:id="rId24"/>
    <p:sldId id="280" r:id="rId25"/>
    <p:sldId id="281" r:id="rId26"/>
    <p:sldId id="282" r:id="rId27"/>
    <p:sldId id="283" r:id="rId28"/>
    <p:sldId id="284" r:id="rId29"/>
    <p:sldId id="300" r:id="rId30"/>
    <p:sldId id="285" r:id="rId31"/>
    <p:sldId id="286" r:id="rId32"/>
    <p:sldId id="287" r:id="rId33"/>
    <p:sldId id="301" r:id="rId34"/>
    <p:sldId id="288" r:id="rId35"/>
    <p:sldId id="289" r:id="rId36"/>
    <p:sldId id="302" r:id="rId37"/>
    <p:sldId id="290" r:id="rId38"/>
    <p:sldId id="291" r:id="rId39"/>
    <p:sldId id="292" r:id="rId40"/>
    <p:sldId id="293" r:id="rId41"/>
    <p:sldId id="294" r:id="rId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42"/>
    <a:srgbClr val="BA9BC9"/>
    <a:srgbClr val="EB9D57"/>
    <a:srgbClr val="EF4B9B"/>
    <a:srgbClr val="7F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5" d="100"/>
          <a:sy n="10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DFFB3-AE03-43F6-954A-2326EE94C29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41B0F-F6BE-4279-B56F-2222FE1BA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4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3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5.png"/><Relationship Id="rId5" Type="http://schemas.openxmlformats.org/officeDocument/2006/relationships/tags" Target="../tags/tag26.xml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tags" Target="../tags/tag25.xml"/><Relationship Id="rId9" Type="http://schemas.openxmlformats.org/officeDocument/2006/relationships/audio" Target="../media/audio3.wav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7BCE25-A916-6F04-CCD1-AEE6F9E0F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57908" y="3754414"/>
            <a:ext cx="476118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0" dirty="0">
                <a:solidFill>
                  <a:schemeClr val="bg1"/>
                </a:solidFill>
                <a:latin typeface="KG Primary Penmanship" panose="02000506000000020003" pitchFamily="2" charset="0"/>
              </a:rPr>
              <a:t>Fairy Town is in danger of a dragon takeover! The only person who can help is the reclusive wizard, Caspian of the Mystic Forest. Prince Louie and Princess Val are on a quest to find the mysterious wizard. They’ll encounter some obstacles along the way – as well as some helping hands! Can you help Prince Louie and Princess Val find Caspian and save Fairy Town?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85D90-6B38-CCC2-67C8-2C59820BFB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405" y="172126"/>
            <a:ext cx="225326" cy="236671"/>
          </a:xfrm>
          <a:prstGeom prst="ellipse">
            <a:avLst/>
          </a:prstGeom>
          <a:solidFill>
            <a:srgbClr val="7FD3EF"/>
          </a:solidFill>
          <a:ln>
            <a:solidFill>
              <a:srgbClr val="7FD3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nrise-1143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5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9872FB77-CE53-B133-D2CD-727DC6EB6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1C613D49-C463-E9C5-882C-22186D2340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7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1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892F4857-3699-D361-23AC-ABD9863929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0E06B-2A0F-50B9-8FF0-E2CFC6E2AC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8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1B2C20-3879-A58D-CBD1-C428453C3E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25" y="318232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F4B9B"/>
                </a:solidFill>
                <a:latin typeface="LEMON MILK Bold" panose="00000800000000000000" pitchFamily="50" charset="0"/>
              </a:rPr>
              <a:t>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1759E-0B7F-3D5D-F5F4-4874F9924F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325" y="2790380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B9D57"/>
                </a:solidFill>
                <a:latin typeface="LEMON MILK Bold" panose="00000800000000000000" pitchFamily="50" charset="0"/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81120-CE73-CD05-3627-27CFCD8A56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5" y="5262527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FBE742"/>
                </a:solidFill>
                <a:latin typeface="LEMON MILK Bold" panose="00000800000000000000" pitchFamily="50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6071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treasure chest&#10;&#10;Description automatically generated">
            <a:extLst>
              <a:ext uri="{FF2B5EF4-FFF2-40B4-BE49-F238E27FC236}">
                <a16:creationId xmlns:a16="http://schemas.microsoft.com/office/drawing/2014/main" id="{E6F912A1-2B97-2271-F78A-9ED2F14DB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9" name="Picture 8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B2023B2-63C9-3102-829F-5F2FD370FD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0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93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DF4B56C9-E171-C384-481A-FA4EBEF500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8117EE45-B77A-42E6-8E4C-3AE7A5355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4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5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treasure chest&#10;&#10;Description automatically generated">
            <a:extLst>
              <a:ext uri="{FF2B5EF4-FFF2-40B4-BE49-F238E27FC236}">
                <a16:creationId xmlns:a16="http://schemas.microsoft.com/office/drawing/2014/main" id="{A4F25677-999D-7F09-BEDD-BCD6D05313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15" name="Picture 14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DA068B0E-1567-4A24-BD2E-8DE37348A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5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680480CB-6C4D-C168-10FB-D09DA262A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75479-8542-5F0F-1DE4-73EA647A9A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8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DC3F33-B5C5-23B9-5CC7-97592F06FE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4" name="Picture 13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53BFF45-A2D3-4C21-5304-42C7FADBC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2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wizard&#10;&#10;Description automatically generated">
            <a:extLst>
              <a:ext uri="{FF2B5EF4-FFF2-40B4-BE49-F238E27FC236}">
                <a16:creationId xmlns:a16="http://schemas.microsoft.com/office/drawing/2014/main" id="{2EA5D49D-D68A-0DAD-CCA0-AE24E8B3D3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3" y="849854"/>
            <a:ext cx="3271637" cy="6610574"/>
          </a:xfrm>
          <a:prstGeom prst="rect">
            <a:avLst/>
          </a:prstGeom>
        </p:spPr>
      </p:pic>
      <p:pic>
        <p:nvPicPr>
          <p:cNvPr id="18" name="Picture 17" descr="A cartoon of a fairy&#10;&#10;Description automatically generated">
            <a:extLst>
              <a:ext uri="{FF2B5EF4-FFF2-40B4-BE49-F238E27FC236}">
                <a16:creationId xmlns:a16="http://schemas.microsoft.com/office/drawing/2014/main" id="{236BB7EB-1D72-47E6-F02A-9C7A9A3D9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438" y="517501"/>
            <a:ext cx="1712192" cy="1859854"/>
          </a:xfrm>
          <a:prstGeom prst="rect">
            <a:avLst/>
          </a:prstGeom>
        </p:spPr>
      </p:pic>
      <p:pic>
        <p:nvPicPr>
          <p:cNvPr id="22" name="Picture 21" descr="A purple and green flower&#10;&#10;Description automatically generated">
            <a:extLst>
              <a:ext uri="{FF2B5EF4-FFF2-40B4-BE49-F238E27FC236}">
                <a16:creationId xmlns:a16="http://schemas.microsoft.com/office/drawing/2014/main" id="{7FA162DB-8EE4-91FA-EB7B-DA5A7D66B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53" y="5422431"/>
            <a:ext cx="1207283" cy="1372859"/>
          </a:xfrm>
          <a:prstGeom prst="rect">
            <a:avLst/>
          </a:prstGeom>
        </p:spPr>
      </p:pic>
      <p:pic>
        <p:nvPicPr>
          <p:cNvPr id="24" name="Picture 23" descr="A cartoon of a fairy holding a heart&#10;&#10;Description automatically generated">
            <a:extLst>
              <a:ext uri="{FF2B5EF4-FFF2-40B4-BE49-F238E27FC236}">
                <a16:creationId xmlns:a16="http://schemas.microsoft.com/office/drawing/2014/main" id="{AF823020-6BAE-9275-6F40-D90211250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6" y="5397373"/>
            <a:ext cx="967529" cy="1308760"/>
          </a:xfrm>
          <a:prstGeom prst="rect">
            <a:avLst/>
          </a:prstGeom>
        </p:spPr>
      </p:pic>
      <p:pic>
        <p:nvPicPr>
          <p:cNvPr id="11" name="Picture 10" descr="A cartoon owl with big eyes and a black background&#10;&#10;Description automatically generated">
            <a:extLst>
              <a:ext uri="{FF2B5EF4-FFF2-40B4-BE49-F238E27FC236}">
                <a16:creationId xmlns:a16="http://schemas.microsoft.com/office/drawing/2014/main" id="{DB357640-041F-7F4D-2BF9-DA7F750BF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" y="2216075"/>
            <a:ext cx="1334842" cy="15329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C3F053-763A-C849-EDD9-7C19012DAA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0064" y="5286704"/>
            <a:ext cx="9188756" cy="1931987"/>
          </a:xfrm>
          <a:prstGeom prst="roundRect">
            <a:avLst/>
          </a:prstGeom>
          <a:solidFill>
            <a:srgbClr val="EF4B9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C7701-6154-1FAE-CE2A-B4B1F49660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9650" y="5399010"/>
            <a:ext cx="974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CONGRATULATIONS! YOU HAVE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HELPED FIND WIZARD CASPIAN OF MYSTIC FOREST &amp; </a:t>
            </a:r>
            <a:r>
              <a:rPr lang="en-US" sz="3500" dirty="0" err="1">
                <a:solidFill>
                  <a:schemeClr val="bg1"/>
                </a:solidFill>
                <a:latin typeface="LEMON MILK" panose="00000500000000000000" pitchFamily="50" charset="0"/>
              </a:rPr>
              <a:t>SAVEd</a:t>
            </a:r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 FAIRY TOWN!</a:t>
            </a:r>
          </a:p>
        </p:txBody>
      </p:sp>
    </p:spTree>
    <p:extLst>
      <p:ext uri="{BB962C8B-B14F-4D97-AF65-F5344CB8AC3E}">
        <p14:creationId xmlns:p14="http://schemas.microsoft.com/office/powerpoint/2010/main" val="4027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tle-of-spells-2326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2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79470-C479-75ED-04FB-0AF2531F3D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2" name="Picture 11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558D1456-DA23-42DD-0B20-FF0CC19292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6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6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629</TotalTime>
  <Words>122</Words>
  <Application>Microsoft Office PowerPoint</Application>
  <PresentationFormat>Custom</PresentationFormat>
  <Paragraphs>36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KG Primary Penmanship</vt:lpstr>
      <vt:lpstr>LEMON MILK</vt:lpstr>
      <vt:lpstr>LEMON MILK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Coley</dc:creator>
  <cp:lastModifiedBy>Erin Coley</cp:lastModifiedBy>
  <cp:revision>22</cp:revision>
  <dcterms:created xsi:type="dcterms:W3CDTF">2024-08-08T16:32:44Z</dcterms:created>
  <dcterms:modified xsi:type="dcterms:W3CDTF">2024-10-23T21:54:21Z</dcterms:modified>
</cp:coreProperties>
</file>