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6" r:id="rId2"/>
    <p:sldId id="303" r:id="rId3"/>
    <p:sldId id="264" r:id="rId4"/>
    <p:sldId id="265" r:id="rId5"/>
    <p:sldId id="266" r:id="rId6"/>
    <p:sldId id="267" r:id="rId7"/>
    <p:sldId id="295" r:id="rId8"/>
    <p:sldId id="268" r:id="rId9"/>
    <p:sldId id="269" r:id="rId10"/>
    <p:sldId id="270" r:id="rId11"/>
    <p:sldId id="271" r:id="rId12"/>
    <p:sldId id="296" r:id="rId13"/>
    <p:sldId id="272" r:id="rId14"/>
    <p:sldId id="273" r:id="rId15"/>
    <p:sldId id="297" r:id="rId16"/>
    <p:sldId id="274" r:id="rId17"/>
    <p:sldId id="275" r:id="rId18"/>
    <p:sldId id="276" r:id="rId19"/>
    <p:sldId id="277" r:id="rId20"/>
    <p:sldId id="298" r:id="rId21"/>
    <p:sldId id="278" r:id="rId22"/>
    <p:sldId id="279" r:id="rId23"/>
    <p:sldId id="299" r:id="rId24"/>
    <p:sldId id="280" r:id="rId25"/>
    <p:sldId id="281" r:id="rId26"/>
    <p:sldId id="282" r:id="rId27"/>
    <p:sldId id="283" r:id="rId28"/>
    <p:sldId id="284" r:id="rId29"/>
    <p:sldId id="300" r:id="rId30"/>
    <p:sldId id="285" r:id="rId31"/>
    <p:sldId id="286" r:id="rId32"/>
    <p:sldId id="287" r:id="rId33"/>
    <p:sldId id="301" r:id="rId34"/>
    <p:sldId id="288" r:id="rId35"/>
    <p:sldId id="289" r:id="rId36"/>
    <p:sldId id="302" r:id="rId37"/>
    <p:sldId id="290" r:id="rId38"/>
    <p:sldId id="291" r:id="rId39"/>
    <p:sldId id="292" r:id="rId40"/>
    <p:sldId id="293" r:id="rId41"/>
    <p:sldId id="294" r:id="rId42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742"/>
    <a:srgbClr val="BA9BC9"/>
    <a:srgbClr val="EB9D57"/>
    <a:srgbClr val="EF4B9B"/>
    <a:srgbClr val="7FD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247" autoAdjust="0"/>
  </p:normalViewPr>
  <p:slideViewPr>
    <p:cSldViewPr snapToGrid="0">
      <p:cViewPr varScale="1">
        <p:scale>
          <a:sx n="105" d="100"/>
          <a:sy n="105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DFFB3-AE03-43F6-954A-2326EE94C29A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41B0F-F6BE-4279-B56F-2222FE1BA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52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34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94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3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77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52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09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49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833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95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96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33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545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46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34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511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922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501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767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884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231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331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43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620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51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34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0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47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3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39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21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26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98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48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76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>
                    <a:tint val="82000"/>
                  </a:schemeClr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82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82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99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15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6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42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36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58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36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8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.JP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5.png"/><Relationship Id="rId5" Type="http://schemas.openxmlformats.org/officeDocument/2006/relationships/image" Target="../media/image33.JP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8.png"/><Relationship Id="rId5" Type="http://schemas.openxmlformats.org/officeDocument/2006/relationships/image" Target="../media/image39.JPG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7.png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image" Target="../media/image46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45.png"/><Relationship Id="rId5" Type="http://schemas.openxmlformats.org/officeDocument/2006/relationships/tags" Target="../tags/tag26.xml"/><Relationship Id="rId15" Type="http://schemas.openxmlformats.org/officeDocument/2006/relationships/image" Target="../media/image49.png"/><Relationship Id="rId10" Type="http://schemas.openxmlformats.org/officeDocument/2006/relationships/image" Target="../media/image44.JPG"/><Relationship Id="rId4" Type="http://schemas.openxmlformats.org/officeDocument/2006/relationships/tags" Target="../tags/tag25.xml"/><Relationship Id="rId9" Type="http://schemas.openxmlformats.org/officeDocument/2006/relationships/audio" Target="../media/audio3.wav"/><Relationship Id="rId1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C7BCE25-A916-6F04-CCD1-AEE6F9E0FE4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57908" y="3754414"/>
            <a:ext cx="4761189" cy="348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50" dirty="0">
                <a:solidFill>
                  <a:schemeClr val="bg1"/>
                </a:solidFill>
                <a:latin typeface="KG Primary Penmanship" panose="02000506000000020003" pitchFamily="2" charset="0"/>
              </a:rPr>
              <a:t>Fairy Town is in danger of a dragon takeover! The only person who can help is the reclusive wizard, Caspian of the Mystic Forest. Prince Louie and Princess Val are on a quest to find the mysterious wizard. They’ll encounter some obstacles along the way – as well as some helping hands! Can you help Prince Louie and Princess Val find Caspian and save Fairy Town?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A85D90-6B38-CCC2-67C8-2C59820BFBF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52405" y="172126"/>
            <a:ext cx="225326" cy="236671"/>
          </a:xfrm>
          <a:prstGeom prst="ellipse">
            <a:avLst/>
          </a:prstGeom>
          <a:solidFill>
            <a:srgbClr val="7FD3EF"/>
          </a:solidFill>
          <a:ln>
            <a:solidFill>
              <a:srgbClr val="7FD3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3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nrise-1143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122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854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frog with a crown&#10;&#10;Description automatically generated">
            <a:extLst>
              <a:ext uri="{FF2B5EF4-FFF2-40B4-BE49-F238E27FC236}">
                <a16:creationId xmlns:a16="http://schemas.microsoft.com/office/drawing/2014/main" id="{9872FB77-CE53-B133-D2CD-727DC6EB68E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62" y="2838116"/>
            <a:ext cx="2291366" cy="2936528"/>
          </a:xfrm>
          <a:prstGeom prst="rect">
            <a:avLst/>
          </a:prstGeom>
        </p:spPr>
      </p:pic>
      <p:pic>
        <p:nvPicPr>
          <p:cNvPr id="13" name="Picture 12" descr="A cartoon frog with a crown&#10;&#10;Description automatically generated">
            <a:extLst>
              <a:ext uri="{FF2B5EF4-FFF2-40B4-BE49-F238E27FC236}">
                <a16:creationId xmlns:a16="http://schemas.microsoft.com/office/drawing/2014/main" id="{1C613D49-C463-E9C5-882C-22186D2340D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653" y="2838116"/>
            <a:ext cx="2291366" cy="293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3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272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514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dragon with flames&#10;&#10;Description automatically generated">
            <a:extLst>
              <a:ext uri="{FF2B5EF4-FFF2-40B4-BE49-F238E27FC236}">
                <a16:creationId xmlns:a16="http://schemas.microsoft.com/office/drawing/2014/main" id="{892F4857-3699-D361-23AC-ABD98639299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84" y="2528702"/>
            <a:ext cx="3206011" cy="3164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10E06B-2A0F-50B9-8FF0-E2CFC6E2AC4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1848" y="2626540"/>
            <a:ext cx="3575384" cy="271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9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564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22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981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625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E1B2C20-3879-A58D-CBD1-C428453C3E9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1325" y="318232"/>
            <a:ext cx="99282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ln w="38100">
                  <a:solidFill>
                    <a:schemeClr val="bg1"/>
                  </a:solidFill>
                </a:ln>
                <a:solidFill>
                  <a:srgbClr val="EF4B9B"/>
                </a:solidFill>
                <a:latin typeface="LEMON MILK Bold" panose="00000800000000000000" pitchFamily="50" charset="0"/>
              </a:rPr>
              <a:t>READY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A1759E-0B7F-3D5D-F5F4-4874F9924FA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1325" y="2790380"/>
            <a:ext cx="99282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ln w="38100">
                  <a:solidFill>
                    <a:schemeClr val="bg1"/>
                  </a:solidFill>
                </a:ln>
                <a:solidFill>
                  <a:srgbClr val="EB9D57"/>
                </a:solidFill>
                <a:latin typeface="LEMON MILK Bold" panose="00000800000000000000" pitchFamily="50" charset="0"/>
              </a:rPr>
              <a:t>SET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081120-CE73-CD05-3627-27CFCD8A56F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1325" y="5262527"/>
            <a:ext cx="99282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ln w="38100">
                  <a:solidFill>
                    <a:schemeClr val="bg1"/>
                  </a:solidFill>
                </a:ln>
                <a:solidFill>
                  <a:srgbClr val="FBE742"/>
                </a:solidFill>
                <a:latin typeface="LEMON MILK Bold" panose="00000800000000000000" pitchFamily="50" charset="0"/>
              </a:rPr>
              <a:t>GO!</a:t>
            </a:r>
          </a:p>
        </p:txBody>
      </p:sp>
    </p:spTree>
    <p:extLst>
      <p:ext uri="{BB962C8B-B14F-4D97-AF65-F5344CB8AC3E}">
        <p14:creationId xmlns:p14="http://schemas.microsoft.com/office/powerpoint/2010/main" val="160716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treasure chest&#10;&#10;Description automatically generated">
            <a:extLst>
              <a:ext uri="{FF2B5EF4-FFF2-40B4-BE49-F238E27FC236}">
                <a16:creationId xmlns:a16="http://schemas.microsoft.com/office/drawing/2014/main" id="{E6F912A1-2B97-2271-F78A-9ED2F14DB6A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63" y="2657638"/>
            <a:ext cx="2431098" cy="2856458"/>
          </a:xfrm>
          <a:prstGeom prst="rect">
            <a:avLst/>
          </a:prstGeom>
        </p:spPr>
      </p:pic>
      <p:pic>
        <p:nvPicPr>
          <p:cNvPr id="9" name="Picture 8" descr="A cartoon of a treasure chest&#10;&#10;Description automatically generated">
            <a:extLst>
              <a:ext uri="{FF2B5EF4-FFF2-40B4-BE49-F238E27FC236}">
                <a16:creationId xmlns:a16="http://schemas.microsoft.com/office/drawing/2014/main" id="{FB2023B2-63C9-3102-829F-5F2FD370FD8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54" y="2657638"/>
            <a:ext cx="2431098" cy="285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9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203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939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frog with a crown&#10;&#10;Description automatically generated">
            <a:extLst>
              <a:ext uri="{FF2B5EF4-FFF2-40B4-BE49-F238E27FC236}">
                <a16:creationId xmlns:a16="http://schemas.microsoft.com/office/drawing/2014/main" id="{DF4B56C9-E171-C384-481A-FA4EBEF500A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62" y="2838116"/>
            <a:ext cx="2291366" cy="2936528"/>
          </a:xfrm>
          <a:prstGeom prst="rect">
            <a:avLst/>
          </a:prstGeom>
        </p:spPr>
      </p:pic>
      <p:pic>
        <p:nvPicPr>
          <p:cNvPr id="13" name="Picture 12" descr="A cartoon frog with a crown&#10;&#10;Description automatically generated">
            <a:extLst>
              <a:ext uri="{FF2B5EF4-FFF2-40B4-BE49-F238E27FC236}">
                <a16:creationId xmlns:a16="http://schemas.microsoft.com/office/drawing/2014/main" id="{8117EE45-B77A-42E6-8E4C-3AE7A535515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653" y="2838116"/>
            <a:ext cx="2291366" cy="293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4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76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350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843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5476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859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artoon of a treasure chest&#10;&#10;Description automatically generated">
            <a:extLst>
              <a:ext uri="{FF2B5EF4-FFF2-40B4-BE49-F238E27FC236}">
                <a16:creationId xmlns:a16="http://schemas.microsoft.com/office/drawing/2014/main" id="{A4F25677-999D-7F09-BEDD-BCD6D05313F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63" y="2657638"/>
            <a:ext cx="2431098" cy="2856458"/>
          </a:xfrm>
          <a:prstGeom prst="rect">
            <a:avLst/>
          </a:prstGeom>
        </p:spPr>
      </p:pic>
      <p:pic>
        <p:nvPicPr>
          <p:cNvPr id="15" name="Picture 14" descr="A cartoon dragon with horns blowing fire&#10;&#10;Description automatically generated">
            <a:extLst>
              <a:ext uri="{FF2B5EF4-FFF2-40B4-BE49-F238E27FC236}">
                <a16:creationId xmlns:a16="http://schemas.microsoft.com/office/drawing/2014/main" id="{DA068B0E-1567-4A24-BD2E-8DE37348AF7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519" y="2614766"/>
            <a:ext cx="3335550" cy="284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6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9521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225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635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230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dragon with flames&#10;&#10;Description automatically generated">
            <a:extLst>
              <a:ext uri="{FF2B5EF4-FFF2-40B4-BE49-F238E27FC236}">
                <a16:creationId xmlns:a16="http://schemas.microsoft.com/office/drawing/2014/main" id="{680480CB-6C4D-C168-10FB-D09DA262AF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84" y="2528702"/>
            <a:ext cx="3206011" cy="3164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675479-8542-5F0F-1DE4-73EA647A9A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1848" y="2626540"/>
            <a:ext cx="3575384" cy="271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8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485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2294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DDC3F33-B5C5-23B9-5CC7-97592F06FE2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820" y="2626540"/>
            <a:ext cx="3575384" cy="2710274"/>
          </a:xfrm>
          <a:prstGeom prst="rect">
            <a:avLst/>
          </a:prstGeom>
        </p:spPr>
      </p:pic>
      <p:pic>
        <p:nvPicPr>
          <p:cNvPr id="14" name="Picture 13" descr="A cartoon of a treasure chest&#10;&#10;Description automatically generated">
            <a:extLst>
              <a:ext uri="{FF2B5EF4-FFF2-40B4-BE49-F238E27FC236}">
                <a16:creationId xmlns:a16="http://schemas.microsoft.com/office/drawing/2014/main" id="{F53BFF45-A2D3-4C21-5304-42C7FADBC6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54" y="2657638"/>
            <a:ext cx="2431098" cy="285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0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8021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88260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040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8432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123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a wizard&#10;&#10;Description automatically generated">
            <a:extLst>
              <a:ext uri="{FF2B5EF4-FFF2-40B4-BE49-F238E27FC236}">
                <a16:creationId xmlns:a16="http://schemas.microsoft.com/office/drawing/2014/main" id="{2EA5D49D-D68A-0DAD-CCA0-AE24E8B3D36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363" y="849854"/>
            <a:ext cx="3271637" cy="6610574"/>
          </a:xfrm>
          <a:prstGeom prst="rect">
            <a:avLst/>
          </a:prstGeom>
        </p:spPr>
      </p:pic>
      <p:pic>
        <p:nvPicPr>
          <p:cNvPr id="18" name="Picture 17" descr="A cartoon of a fairy&#10;&#10;Description automatically generated">
            <a:extLst>
              <a:ext uri="{FF2B5EF4-FFF2-40B4-BE49-F238E27FC236}">
                <a16:creationId xmlns:a16="http://schemas.microsoft.com/office/drawing/2014/main" id="{236BB7EB-1D72-47E6-F02A-9C7A9A3D9C1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5438" y="517501"/>
            <a:ext cx="1712192" cy="1859854"/>
          </a:xfrm>
          <a:prstGeom prst="rect">
            <a:avLst/>
          </a:prstGeom>
        </p:spPr>
      </p:pic>
      <p:pic>
        <p:nvPicPr>
          <p:cNvPr id="22" name="Picture 21" descr="A purple and green flower&#10;&#10;Description automatically generated">
            <a:extLst>
              <a:ext uri="{FF2B5EF4-FFF2-40B4-BE49-F238E27FC236}">
                <a16:creationId xmlns:a16="http://schemas.microsoft.com/office/drawing/2014/main" id="{7FA162DB-8EE4-91FA-EB7B-DA5A7D66B67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53" y="5422431"/>
            <a:ext cx="1207283" cy="1372859"/>
          </a:xfrm>
          <a:prstGeom prst="rect">
            <a:avLst/>
          </a:prstGeom>
        </p:spPr>
      </p:pic>
      <p:pic>
        <p:nvPicPr>
          <p:cNvPr id="24" name="Picture 23" descr="A cartoon of a fairy holding a heart&#10;&#10;Description automatically generated">
            <a:extLst>
              <a:ext uri="{FF2B5EF4-FFF2-40B4-BE49-F238E27FC236}">
                <a16:creationId xmlns:a16="http://schemas.microsoft.com/office/drawing/2014/main" id="{AF823020-6BAE-9275-6F40-D902112509E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66" y="5397373"/>
            <a:ext cx="967529" cy="1308760"/>
          </a:xfrm>
          <a:prstGeom prst="rect">
            <a:avLst/>
          </a:prstGeom>
        </p:spPr>
      </p:pic>
      <p:pic>
        <p:nvPicPr>
          <p:cNvPr id="11" name="Picture 10" descr="A cartoon owl with big eyes and a black background&#10;&#10;Description automatically generated">
            <a:extLst>
              <a:ext uri="{FF2B5EF4-FFF2-40B4-BE49-F238E27FC236}">
                <a16:creationId xmlns:a16="http://schemas.microsoft.com/office/drawing/2014/main" id="{DB357640-041F-7F4D-2BF9-DA7F750BF9D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26" y="2216075"/>
            <a:ext cx="1334842" cy="1532983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7C3F053-763A-C849-EDD9-7C19012DAA6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30064" y="5286704"/>
            <a:ext cx="9188756" cy="1931987"/>
          </a:xfrm>
          <a:prstGeom prst="roundRect">
            <a:avLst/>
          </a:prstGeom>
          <a:solidFill>
            <a:srgbClr val="EF4B9B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8C7701-6154-1FAE-CE2A-B4B1F496609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9650" y="5399010"/>
            <a:ext cx="97442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1"/>
                </a:solidFill>
                <a:latin typeface="LEMON MILK" panose="00000500000000000000" pitchFamily="50" charset="0"/>
              </a:rPr>
              <a:t>CONGRATULATIONS! YOU HAVE </a:t>
            </a:r>
          </a:p>
          <a:p>
            <a:pPr algn="ctr"/>
            <a:r>
              <a:rPr lang="en-US" sz="3500" dirty="0">
                <a:solidFill>
                  <a:schemeClr val="bg1"/>
                </a:solidFill>
                <a:latin typeface="LEMON MILK" panose="00000500000000000000" pitchFamily="50" charset="0"/>
              </a:rPr>
              <a:t>HELPED FIND WIZARD CASPIAN OF MYSTIC FOREST &amp; </a:t>
            </a:r>
            <a:r>
              <a:rPr lang="en-US" sz="3500" dirty="0" err="1">
                <a:solidFill>
                  <a:schemeClr val="bg1"/>
                </a:solidFill>
                <a:latin typeface="LEMON MILK" panose="00000500000000000000" pitchFamily="50" charset="0"/>
              </a:rPr>
              <a:t>SAVEd</a:t>
            </a:r>
            <a:r>
              <a:rPr lang="en-US" sz="3500" dirty="0">
                <a:solidFill>
                  <a:schemeClr val="bg1"/>
                </a:solidFill>
                <a:latin typeface="LEMON MILK" panose="00000500000000000000" pitchFamily="50" charset="0"/>
              </a:rPr>
              <a:t> FAIRY TOWN!</a:t>
            </a:r>
          </a:p>
        </p:txBody>
      </p:sp>
    </p:spTree>
    <p:extLst>
      <p:ext uri="{BB962C8B-B14F-4D97-AF65-F5344CB8AC3E}">
        <p14:creationId xmlns:p14="http://schemas.microsoft.com/office/powerpoint/2010/main" val="402735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tle-of-spells-2326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534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122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B79470-C479-75ED-04FB-0AF2531F3D9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820" y="2626540"/>
            <a:ext cx="3575384" cy="2710274"/>
          </a:xfrm>
          <a:prstGeom prst="rect">
            <a:avLst/>
          </a:prstGeom>
        </p:spPr>
      </p:pic>
      <p:pic>
        <p:nvPicPr>
          <p:cNvPr id="12" name="Picture 11" descr="A cartoon dragon with horns blowing fire&#10;&#10;Description automatically generated">
            <a:extLst>
              <a:ext uri="{FF2B5EF4-FFF2-40B4-BE49-F238E27FC236}">
                <a16:creationId xmlns:a16="http://schemas.microsoft.com/office/drawing/2014/main" id="{558D1456-DA23-42DD-0B20-FF0CC19292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519" y="2614766"/>
            <a:ext cx="3335550" cy="284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1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566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4658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633</TotalTime>
  <Words>122</Words>
  <Application>Microsoft Office PowerPoint</Application>
  <PresentationFormat>Custom</PresentationFormat>
  <Paragraphs>36</Paragraphs>
  <Slides>41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Aptos</vt:lpstr>
      <vt:lpstr>Aptos Display</vt:lpstr>
      <vt:lpstr>Arial</vt:lpstr>
      <vt:lpstr>KG Primary Penmanship</vt:lpstr>
      <vt:lpstr>LEMON MILK</vt:lpstr>
      <vt:lpstr>LEMON MILK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Erin Coley</dc:creator>
  <cp:lastModifiedBy>Erin Coley</cp:lastModifiedBy>
  <cp:revision>22</cp:revision>
  <dcterms:created xsi:type="dcterms:W3CDTF">2024-08-08T16:32:44Z</dcterms:created>
  <dcterms:modified xsi:type="dcterms:W3CDTF">2024-10-23T22:07:34Z</dcterms:modified>
</cp:coreProperties>
</file>