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7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EC2"/>
    <a:srgbClr val="EE4C9B"/>
    <a:srgbClr val="C393E1"/>
    <a:srgbClr val="B8DE6F"/>
    <a:srgbClr val="EB9E58"/>
    <a:srgbClr val="EFD82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2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855A-42C8-4E19-96DB-D8265379333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DB6-7A8F-4C20-AC4F-4B71F762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27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32CF86-7ECD-D1C7-045D-EC8E19499A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368609"/>
            <a:ext cx="75475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100" dirty="0">
                <a:solidFill>
                  <a:schemeClr val="bg1"/>
                </a:solidFill>
                <a:latin typeface="LEMON MILK Bold" panose="00000800000000000000" pitchFamily="50" charset="0"/>
              </a:rPr>
              <a:t>MATH WITH A FRIEND</a:t>
            </a:r>
          </a:p>
        </p:txBody>
      </p:sp>
    </p:spTree>
    <p:extLst>
      <p:ext uri="{BB962C8B-B14F-4D97-AF65-F5344CB8AC3E}">
        <p14:creationId xmlns:p14="http://schemas.microsoft.com/office/powerpoint/2010/main" val="23490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531B1E8-F055-3190-FD57-38BCACFA06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223468"/>
            <a:ext cx="75475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dirty="0">
                <a:solidFill>
                  <a:schemeClr val="bg1"/>
                </a:solidFill>
                <a:latin typeface="LEMON MILK Bold" panose="00000800000000000000" pitchFamily="50" charset="0"/>
              </a:rPr>
              <a:t>Sorting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33083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AF4F0-B311-D7C7-265B-D7744D1859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346740"/>
            <a:ext cx="7547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chemeClr val="bg1"/>
                </a:solidFill>
                <a:latin typeface="LEMON MILK Bold" panose="00000800000000000000" pitchFamily="50" charset="0"/>
              </a:rPr>
              <a:t>MATH WITH TEACHER</a:t>
            </a:r>
          </a:p>
        </p:txBody>
      </p:sp>
    </p:spTree>
    <p:extLst>
      <p:ext uri="{BB962C8B-B14F-4D97-AF65-F5344CB8AC3E}">
        <p14:creationId xmlns:p14="http://schemas.microsoft.com/office/powerpoint/2010/main" val="417005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8BE2AB-2573-6C90-B1E0-0B496B3438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397639"/>
            <a:ext cx="7547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dirty="0">
                <a:solidFill>
                  <a:schemeClr val="bg1"/>
                </a:solidFill>
                <a:latin typeface="LEMON MILK Bold" panose="00000800000000000000" pitchFamily="50" charset="0"/>
              </a:rPr>
              <a:t>Math on computers</a:t>
            </a:r>
          </a:p>
        </p:txBody>
      </p:sp>
    </p:spTree>
    <p:extLst>
      <p:ext uri="{BB962C8B-B14F-4D97-AF65-F5344CB8AC3E}">
        <p14:creationId xmlns:p14="http://schemas.microsoft.com/office/powerpoint/2010/main" val="79699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52A443-E056-B6B5-5CBC-DB37B38EDFC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Pocket chart</a:t>
            </a:r>
          </a:p>
        </p:txBody>
      </p:sp>
    </p:spTree>
    <p:extLst>
      <p:ext uri="{BB962C8B-B14F-4D97-AF65-F5344CB8AC3E}">
        <p14:creationId xmlns:p14="http://schemas.microsoft.com/office/powerpoint/2010/main" val="308761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74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9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3B4E9BD-E241-94AD-DE0E-5121B3415C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READ TO SELF</a:t>
            </a:r>
          </a:p>
        </p:txBody>
      </p:sp>
    </p:spTree>
    <p:extLst>
      <p:ext uri="{BB962C8B-B14F-4D97-AF65-F5344CB8AC3E}">
        <p14:creationId xmlns:p14="http://schemas.microsoft.com/office/powerpoint/2010/main" val="234321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6018FFD-C93F-263A-5193-088983ED20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READING FLUENCY</a:t>
            </a:r>
          </a:p>
        </p:txBody>
      </p:sp>
    </p:spTree>
    <p:extLst>
      <p:ext uri="{BB962C8B-B14F-4D97-AF65-F5344CB8AC3E}">
        <p14:creationId xmlns:p14="http://schemas.microsoft.com/office/powerpoint/2010/main" val="181378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4BE79F-A476-F48F-84F3-0C05DEAE12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READING CENTER</a:t>
            </a:r>
          </a:p>
        </p:txBody>
      </p:sp>
    </p:spTree>
    <p:extLst>
      <p:ext uri="{BB962C8B-B14F-4D97-AF65-F5344CB8AC3E}">
        <p14:creationId xmlns:p14="http://schemas.microsoft.com/office/powerpoint/2010/main" val="233842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0B1605-F1EE-9BD4-F38E-AD8F39842F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PARTNER READING</a:t>
            </a:r>
          </a:p>
        </p:txBody>
      </p:sp>
    </p:spTree>
    <p:extLst>
      <p:ext uri="{BB962C8B-B14F-4D97-AF65-F5344CB8AC3E}">
        <p14:creationId xmlns:p14="http://schemas.microsoft.com/office/powerpoint/2010/main" val="383844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6AB33B-178C-A697-C55E-6E76AB5F79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WORK ON WRITING</a:t>
            </a:r>
          </a:p>
        </p:txBody>
      </p:sp>
    </p:spTree>
    <p:extLst>
      <p:ext uri="{BB962C8B-B14F-4D97-AF65-F5344CB8AC3E}">
        <p14:creationId xmlns:p14="http://schemas.microsoft.com/office/powerpoint/2010/main" val="194713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B7602-BC02-5E84-3A7F-334B1905040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332226"/>
            <a:ext cx="75475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>
                <a:solidFill>
                  <a:schemeClr val="bg1"/>
                </a:solidFill>
                <a:latin typeface="LEMON MILK Bold" panose="00000800000000000000" pitchFamily="50" charset="0"/>
              </a:rPr>
              <a:t>READ WITH TEACHER</a:t>
            </a:r>
          </a:p>
        </p:txBody>
      </p:sp>
    </p:spTree>
    <p:extLst>
      <p:ext uri="{BB962C8B-B14F-4D97-AF65-F5344CB8AC3E}">
        <p14:creationId xmlns:p14="http://schemas.microsoft.com/office/powerpoint/2010/main" val="328297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3B4E9BD-E241-94AD-DE0E-5121B3415C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009" y="194440"/>
            <a:ext cx="754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LEMON MILK Bold" panose="00000800000000000000" pitchFamily="50" charset="0"/>
              </a:rPr>
              <a:t>Math games</a:t>
            </a:r>
          </a:p>
        </p:txBody>
      </p:sp>
    </p:spTree>
    <p:extLst>
      <p:ext uri="{BB962C8B-B14F-4D97-AF65-F5344CB8AC3E}">
        <p14:creationId xmlns:p14="http://schemas.microsoft.com/office/powerpoint/2010/main" val="5137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31</Words>
  <Application>Microsoft Office PowerPoint</Application>
  <PresentationFormat>Custom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LEMON MILK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Coley</dc:creator>
  <cp:lastModifiedBy>Erin Coley</cp:lastModifiedBy>
  <cp:revision>10</cp:revision>
  <dcterms:created xsi:type="dcterms:W3CDTF">2023-01-27T15:09:53Z</dcterms:created>
  <dcterms:modified xsi:type="dcterms:W3CDTF">2024-10-21T01:19:41Z</dcterms:modified>
</cp:coreProperties>
</file>