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34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6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11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11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04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55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80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35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3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54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1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A0A70-00C3-4FA8-A8FE-1C30677643CE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7604C-90C8-4E5B-A3CA-6055E288F2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66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75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881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942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756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92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298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963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430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Coley</dc:creator>
  <cp:lastModifiedBy>Erin Coley</cp:lastModifiedBy>
  <cp:revision>12</cp:revision>
  <dcterms:created xsi:type="dcterms:W3CDTF">2021-12-08T22:39:04Z</dcterms:created>
  <dcterms:modified xsi:type="dcterms:W3CDTF">2022-12-09T23:59:40Z</dcterms:modified>
</cp:coreProperties>
</file>