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7" autoAdjust="0"/>
    <p:restoredTop sz="94660"/>
  </p:normalViewPr>
  <p:slideViewPr>
    <p:cSldViewPr snapToGrid="0">
      <p:cViewPr varScale="1">
        <p:scale>
          <a:sx n="99" d="100"/>
          <a:sy n="99" d="100"/>
        </p:scale>
        <p:origin x="76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A0A70-00C3-4FA8-A8FE-1C30677643CE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7604C-90C8-4E5B-A3CA-6055E288F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734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A0A70-00C3-4FA8-A8FE-1C30677643CE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7604C-90C8-4E5B-A3CA-6055E288F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26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A0A70-00C3-4FA8-A8FE-1C30677643CE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7604C-90C8-4E5B-A3CA-6055E288F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511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A0A70-00C3-4FA8-A8FE-1C30677643CE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7604C-90C8-4E5B-A3CA-6055E288F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911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A0A70-00C3-4FA8-A8FE-1C30677643CE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7604C-90C8-4E5B-A3CA-6055E288F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104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A0A70-00C3-4FA8-A8FE-1C30677643CE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7604C-90C8-4E5B-A3CA-6055E288F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355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A0A70-00C3-4FA8-A8FE-1C30677643CE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7604C-90C8-4E5B-A3CA-6055E288F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180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A0A70-00C3-4FA8-A8FE-1C30677643CE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7604C-90C8-4E5B-A3CA-6055E288F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356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A0A70-00C3-4FA8-A8FE-1C30677643CE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7604C-90C8-4E5B-A3CA-6055E288F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03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A0A70-00C3-4FA8-A8FE-1C30677643CE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7604C-90C8-4E5B-A3CA-6055E288F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354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A0A70-00C3-4FA8-A8FE-1C30677643CE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7604C-90C8-4E5B-A3CA-6055E288F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310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A0A70-00C3-4FA8-A8FE-1C30677643CE}" type="datetimeFigureOut">
              <a:rPr lang="en-US" smtClean="0"/>
              <a:t>12/9/2022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97604C-90C8-4E5B-A3CA-6055E288F2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660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775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8881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2942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4756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09262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02987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19632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13682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571</TotalTime>
  <Words>0</Words>
  <Application>Microsoft Office PowerPoint</Application>
  <PresentationFormat>Custom</PresentationFormat>
  <Paragraphs>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Erin Coley</dc:creator>
  <cp:lastModifiedBy>Erin Coley</cp:lastModifiedBy>
  <cp:revision>8</cp:revision>
  <dcterms:created xsi:type="dcterms:W3CDTF">2021-12-08T22:39:04Z</dcterms:created>
  <dcterms:modified xsi:type="dcterms:W3CDTF">2022-12-10T00:04:46Z</dcterms:modified>
</cp:coreProperties>
</file>