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4" r:id="rId4"/>
    <p:sldId id="267" r:id="rId5"/>
    <p:sldId id="265" r:id="rId6"/>
    <p:sldId id="266" r:id="rId7"/>
    <p:sldId id="268" r:id="rId8"/>
    <p:sldId id="269" r:id="rId9"/>
    <p:sldId id="270" r:id="rId10"/>
    <p:sldId id="262" r:id="rId11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2C84"/>
    <a:srgbClr val="D17FE6"/>
    <a:srgbClr val="FA87B0"/>
    <a:srgbClr val="FB745E"/>
    <a:srgbClr val="F1E046"/>
    <a:srgbClr val="C0D72A"/>
    <a:srgbClr val="26AA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734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26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511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911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104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355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180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356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03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354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310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A0A70-00C3-4FA8-A8FE-1C30677643CE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660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7751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1963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475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4694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2858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5994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0166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373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0421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0315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1159</TotalTime>
  <Words>0</Words>
  <Application>Microsoft Office PowerPoint</Application>
  <PresentationFormat>Custom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Erin Coley</dc:creator>
  <cp:lastModifiedBy>Erin Coley</cp:lastModifiedBy>
  <cp:revision>30</cp:revision>
  <dcterms:created xsi:type="dcterms:W3CDTF">2021-12-08T22:39:04Z</dcterms:created>
  <dcterms:modified xsi:type="dcterms:W3CDTF">2024-08-13T15:14:52Z</dcterms:modified>
</cp:coreProperties>
</file>