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7" r:id="rId5"/>
    <p:sldId id="265" r:id="rId6"/>
    <p:sldId id="266" r:id="rId7"/>
    <p:sldId id="268" r:id="rId8"/>
    <p:sldId id="269" r:id="rId9"/>
    <p:sldId id="270" r:id="rId10"/>
    <p:sldId id="262" r:id="rId11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2C84"/>
    <a:srgbClr val="D17FE6"/>
    <a:srgbClr val="FA87B0"/>
    <a:srgbClr val="FB745E"/>
    <a:srgbClr val="F1E046"/>
    <a:srgbClr val="C0D72A"/>
    <a:srgbClr val="26A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1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1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55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8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5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3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6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75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96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75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469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85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99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16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73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042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315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1167</TotalTime>
  <Words>0</Words>
  <Application>Microsoft Office PowerPoint</Application>
  <PresentationFormat>Custom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Coley</dc:creator>
  <cp:lastModifiedBy>Erin Coley</cp:lastModifiedBy>
  <cp:revision>31</cp:revision>
  <dcterms:created xsi:type="dcterms:W3CDTF">2021-12-08T22:39:04Z</dcterms:created>
  <dcterms:modified xsi:type="dcterms:W3CDTF">2024-08-13T18:44:18Z</dcterms:modified>
</cp:coreProperties>
</file>