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53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53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07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7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90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38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95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04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39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20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11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14C58-D0E5-4216-A870-AAD6DA268DCD}" type="datetimeFigureOut">
              <a:rPr lang="en-US" smtClean="0"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CEA6B-D052-4985-B7FE-FF2A399E9C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50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28DF62-31D1-192E-CD89-5F6E694C75D6}"/>
              </a:ext>
            </a:extLst>
          </p:cNvPr>
          <p:cNvSpPr txBox="1"/>
          <p:nvPr/>
        </p:nvSpPr>
        <p:spPr>
          <a:xfrm>
            <a:off x="3743325" y="5000625"/>
            <a:ext cx="592455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dirty="0"/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2307881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B9434D-D422-C3A9-5B09-A3345079B2BF}"/>
              </a:ext>
            </a:extLst>
          </p:cNvPr>
          <p:cNvSpPr txBox="1"/>
          <p:nvPr/>
        </p:nvSpPr>
        <p:spPr>
          <a:xfrm>
            <a:off x="3743325" y="5000625"/>
            <a:ext cx="592455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dirty="0"/>
              <a:t>TYPE HERE</a:t>
            </a:r>
          </a:p>
        </p:txBody>
      </p:sp>
    </p:spTree>
    <p:extLst>
      <p:ext uri="{BB962C8B-B14F-4D97-AF65-F5344CB8AC3E}">
        <p14:creationId xmlns:p14="http://schemas.microsoft.com/office/powerpoint/2010/main" val="2052861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Coley</dc:creator>
  <cp:lastModifiedBy>ERIN  COLEY</cp:lastModifiedBy>
  <cp:revision>4</cp:revision>
  <dcterms:created xsi:type="dcterms:W3CDTF">2022-07-20T21:22:24Z</dcterms:created>
  <dcterms:modified xsi:type="dcterms:W3CDTF">2022-08-02T18:19:57Z</dcterms:modified>
</cp:coreProperties>
</file>