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2" r:id="rId4"/>
    <p:sldId id="263" r:id="rId5"/>
    <p:sldId id="273" r:id="rId6"/>
    <p:sldId id="264" r:id="rId7"/>
    <p:sldId id="265" r:id="rId8"/>
    <p:sldId id="272" r:id="rId9"/>
    <p:sldId id="266" r:id="rId10"/>
    <p:sldId id="267" r:id="rId11"/>
    <p:sldId id="258" r:id="rId12"/>
    <p:sldId id="257" r:id="rId13"/>
    <p:sldId id="274" r:id="rId14"/>
    <p:sldId id="268" r:id="rId15"/>
    <p:sldId id="261" r:id="rId16"/>
    <p:sldId id="271" r:id="rId17"/>
    <p:sldId id="270" r:id="rId18"/>
    <p:sldId id="269" r:id="rId19"/>
    <p:sldId id="259" r:id="rId20"/>
  </p:sldIdLst>
  <p:sldSz cx="100584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5587"/>
    <a:srgbClr val="23BEC2"/>
    <a:srgbClr val="8CC63F"/>
    <a:srgbClr val="0F75B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9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1272011"/>
            <a:ext cx="8549640" cy="2705947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3B052-47AE-4B02-AD35-421CED00DD82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2E9DD-A556-4D54-ABA6-1BA67DA4F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35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3B052-47AE-4B02-AD35-421CED00DD82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2E9DD-A556-4D54-ABA6-1BA67DA4F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993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3B052-47AE-4B02-AD35-421CED00DD82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2E9DD-A556-4D54-ABA6-1BA67DA4F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49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3B052-47AE-4B02-AD35-421CED00DD82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2E9DD-A556-4D54-ABA6-1BA67DA4F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793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1937705"/>
            <a:ext cx="8675370" cy="3233102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5201393"/>
            <a:ext cx="8675370" cy="1700212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>
                    <a:tint val="82000"/>
                  </a:schemeClr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82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82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3B052-47AE-4B02-AD35-421CED00DD82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2E9DD-A556-4D54-ABA6-1BA67DA4F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312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3B052-47AE-4B02-AD35-421CED00DD82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2E9DD-A556-4D54-ABA6-1BA67DA4F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609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1905318"/>
            <a:ext cx="4276130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2839085"/>
            <a:ext cx="4276130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3B052-47AE-4B02-AD35-421CED00DD82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2E9DD-A556-4D54-ABA6-1BA67DA4F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055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3B052-47AE-4B02-AD35-421CED00DD82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2E9DD-A556-4D54-ABA6-1BA67DA4F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785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3B052-47AE-4B02-AD35-421CED00DD82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2E9DD-A556-4D54-ABA6-1BA67DA4F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261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3B052-47AE-4B02-AD35-421CED00DD82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2E9DD-A556-4D54-ABA6-1BA67DA4F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880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3B052-47AE-4B02-AD35-421CED00DD82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82E9DD-A556-4D54-ABA6-1BA67DA4F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177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B3B052-47AE-4B02-AD35-421CED00DD82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82E9DD-A556-4D54-ABA6-1BA67DA4F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588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85668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30469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24823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7345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11281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2510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0565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64703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0810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09166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1163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1116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7501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4657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6717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3924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9017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4070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7878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0</Words>
  <Application>Microsoft Office PowerPoint</Application>
  <PresentationFormat>Custom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ERIN  COLEY</dc:creator>
  <cp:lastModifiedBy>Erin Coley</cp:lastModifiedBy>
  <cp:revision>11</cp:revision>
  <dcterms:created xsi:type="dcterms:W3CDTF">2024-08-01T22:36:45Z</dcterms:created>
  <dcterms:modified xsi:type="dcterms:W3CDTF">2024-08-06T02:37:44Z</dcterms:modified>
</cp:coreProperties>
</file>