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70AF"/>
    <a:srgbClr val="23BEC2"/>
    <a:srgbClr val="2FD927"/>
    <a:srgbClr val="EF55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9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9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9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1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5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8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6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8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7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B3B052-47AE-4B02-AD35-421CED00DD8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2E9DD-A556-4D54-ABA6-1BA67DA4F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8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566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01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78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3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8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16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11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56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50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57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9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Custom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ERIN  COLEY</dc:creator>
  <cp:lastModifiedBy>ERIN  COLEY</cp:lastModifiedBy>
  <cp:revision>4</cp:revision>
  <dcterms:created xsi:type="dcterms:W3CDTF">2024-08-01T22:36:45Z</dcterms:created>
  <dcterms:modified xsi:type="dcterms:W3CDTF">2024-08-01T23:37:04Z</dcterms:modified>
</cp:coreProperties>
</file>