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21A"/>
    <a:srgbClr val="8CC63F"/>
    <a:srgbClr val="0F75BC"/>
    <a:srgbClr val="EF558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9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9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9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1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5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8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61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80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77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B3B052-47AE-4B02-AD35-421CED00DD82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8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566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017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78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3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48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163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116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56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750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657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9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0</Words>
  <Application>Microsoft Office PowerPoint</Application>
  <PresentationFormat>Custom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ERIN  COLEY</dc:creator>
  <cp:lastModifiedBy>Erin Coley</cp:lastModifiedBy>
  <cp:revision>8</cp:revision>
  <dcterms:created xsi:type="dcterms:W3CDTF">2024-08-01T22:36:45Z</dcterms:created>
  <dcterms:modified xsi:type="dcterms:W3CDTF">2024-08-03T21:48:50Z</dcterms:modified>
</cp:coreProperties>
</file>